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636" r:id="rId2"/>
    <p:sldId id="639" r:id="rId3"/>
    <p:sldId id="640" r:id="rId4"/>
    <p:sldId id="623" r:id="rId5"/>
    <p:sldId id="647" r:id="rId6"/>
    <p:sldId id="644" r:id="rId7"/>
    <p:sldId id="648" r:id="rId8"/>
    <p:sldId id="645" r:id="rId9"/>
    <p:sldId id="649" r:id="rId10"/>
    <p:sldId id="646" r:id="rId11"/>
    <p:sldId id="650" r:id="rId12"/>
    <p:sldId id="299" r:id="rId13"/>
    <p:sldId id="642" r:id="rId14"/>
    <p:sldId id="634" r:id="rId15"/>
    <p:sldId id="651" r:id="rId16"/>
    <p:sldId id="641" r:id="rId17"/>
    <p:sldId id="637" r:id="rId18"/>
    <p:sldId id="638" r:id="rId19"/>
    <p:sldId id="62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17" userDrawn="1">
          <p15:clr>
            <a:srgbClr val="A4A3A4"/>
          </p15:clr>
        </p15:guide>
        <p15:guide id="3" orient="horz" pos="218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B929"/>
    <a:srgbClr val="025850"/>
    <a:srgbClr val="C7C7C7"/>
    <a:srgbClr val="C8EEF7"/>
    <a:srgbClr val="F0563D"/>
    <a:srgbClr val="68BC1C"/>
    <a:srgbClr val="F4EC1B"/>
    <a:srgbClr val="EE3324"/>
    <a:srgbClr val="FFFFFF"/>
    <a:srgbClr val="67BB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2AB7D3-6D73-4AC3-826B-04DC19C86A80}" v="74" dt="2023-10-01T23:49:37.8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626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228" y="96"/>
      </p:cViewPr>
      <p:guideLst>
        <p:guide pos="3817"/>
        <p:guide orient="horz" pos="218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395F8-3B6B-4A0C-9ED5-91E27358BDFF}" type="datetimeFigureOut">
              <a:rPr lang="en-IN" smtClean="0"/>
              <a:t>02-10-2023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25E9D-122D-4369-960B-D40B27E350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5932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4702DCA-279B-422A-9358-8E8DEB776A5D}"/>
              </a:ext>
            </a:extLst>
          </p:cNvPr>
          <p:cNvGrpSpPr/>
          <p:nvPr userDrawn="1"/>
        </p:nvGrpSpPr>
        <p:grpSpPr>
          <a:xfrm>
            <a:off x="-37825" y="-18292"/>
            <a:ext cx="12271263" cy="6908155"/>
            <a:chOff x="-37825" y="-18292"/>
            <a:chExt cx="12271263" cy="690815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FA16364-C197-4CD8-A620-AA85691123F0}"/>
                </a:ext>
              </a:extLst>
            </p:cNvPr>
            <p:cNvSpPr/>
            <p:nvPr/>
          </p:nvSpPr>
          <p:spPr>
            <a:xfrm>
              <a:off x="0" y="0"/>
              <a:ext cx="12192000" cy="6866392"/>
            </a:xfrm>
            <a:prstGeom prst="rect">
              <a:avLst/>
            </a:prstGeom>
            <a:pattFill prst="pct5">
              <a:fgClr>
                <a:schemeClr val="accent1">
                  <a:lumMod val="40000"/>
                  <a:lumOff val="6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6449072-09CB-40E8-8BCA-95C1CF7DAF39}"/>
                </a:ext>
              </a:extLst>
            </p:cNvPr>
            <p:cNvGrpSpPr/>
            <p:nvPr/>
          </p:nvGrpSpPr>
          <p:grpSpPr>
            <a:xfrm>
              <a:off x="-37825" y="-18292"/>
              <a:ext cx="12271263" cy="6908155"/>
              <a:chOff x="-9099" y="-18292"/>
              <a:chExt cx="12271263" cy="6908155"/>
            </a:xfrm>
            <a:solidFill>
              <a:schemeClr val="bg1">
                <a:lumMod val="85000"/>
                <a:alpha val="30000"/>
              </a:schemeClr>
            </a:solidFill>
          </p:grpSpPr>
          <p:sp>
            <p:nvSpPr>
              <p:cNvPr id="21" name="Freeform 48">
                <a:extLst>
                  <a:ext uri="{FF2B5EF4-FFF2-40B4-BE49-F238E27FC236}">
                    <a16:creationId xmlns:a16="http://schemas.microsoft.com/office/drawing/2014/main" id="{C0847E25-2E12-46A3-8FCA-E5AB564B0724}"/>
                  </a:ext>
                </a:extLst>
              </p:cNvPr>
              <p:cNvSpPr/>
              <p:nvPr/>
            </p:nvSpPr>
            <p:spPr>
              <a:xfrm>
                <a:off x="-9099" y="5707930"/>
                <a:ext cx="2268940" cy="1181933"/>
              </a:xfrm>
              <a:custGeom>
                <a:avLst/>
                <a:gdLst>
                  <a:gd name="connsiteX0" fmla="*/ 1134470 w 2268940"/>
                  <a:gd name="connsiteY0" fmla="*/ 0 h 1181933"/>
                  <a:gd name="connsiteX1" fmla="*/ 2268940 w 2268940"/>
                  <a:gd name="connsiteY1" fmla="*/ 1134470 h 1181933"/>
                  <a:gd name="connsiteX2" fmla="*/ 2221477 w 2268940"/>
                  <a:gd name="connsiteY2" fmla="*/ 1181933 h 1181933"/>
                  <a:gd name="connsiteX3" fmla="*/ 47463 w 2268940"/>
                  <a:gd name="connsiteY3" fmla="*/ 1181933 h 1181933"/>
                  <a:gd name="connsiteX4" fmla="*/ 0 w 2268940"/>
                  <a:gd name="connsiteY4" fmla="*/ 1134470 h 1181933"/>
                  <a:gd name="connsiteX5" fmla="*/ 1134470 w 2268940"/>
                  <a:gd name="connsiteY5" fmla="*/ 0 h 1181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68940" h="1181933">
                    <a:moveTo>
                      <a:pt x="1134470" y="0"/>
                    </a:moveTo>
                    <a:lnTo>
                      <a:pt x="2268940" y="1134470"/>
                    </a:lnTo>
                    <a:lnTo>
                      <a:pt x="2221477" y="1181933"/>
                    </a:lnTo>
                    <a:lnTo>
                      <a:pt x="47463" y="1181933"/>
                    </a:lnTo>
                    <a:lnTo>
                      <a:pt x="0" y="1134470"/>
                    </a:lnTo>
                    <a:lnTo>
                      <a:pt x="113447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Freeform 49">
                <a:extLst>
                  <a:ext uri="{FF2B5EF4-FFF2-40B4-BE49-F238E27FC236}">
                    <a16:creationId xmlns:a16="http://schemas.microsoft.com/office/drawing/2014/main" id="{522A5E15-A528-47E7-A97B-E5F9B27706D9}"/>
                  </a:ext>
                </a:extLst>
              </p:cNvPr>
              <p:cNvSpPr/>
              <p:nvPr/>
            </p:nvSpPr>
            <p:spPr>
              <a:xfrm>
                <a:off x="2269833" y="5709016"/>
                <a:ext cx="2268940" cy="1180846"/>
              </a:xfrm>
              <a:custGeom>
                <a:avLst/>
                <a:gdLst>
                  <a:gd name="connsiteX0" fmla="*/ 1134470 w 2268940"/>
                  <a:gd name="connsiteY0" fmla="*/ 0 h 1180846"/>
                  <a:gd name="connsiteX1" fmla="*/ 2268940 w 2268940"/>
                  <a:gd name="connsiteY1" fmla="*/ 1134470 h 1180846"/>
                  <a:gd name="connsiteX2" fmla="*/ 2222564 w 2268940"/>
                  <a:gd name="connsiteY2" fmla="*/ 1180846 h 1180846"/>
                  <a:gd name="connsiteX3" fmla="*/ 46376 w 2268940"/>
                  <a:gd name="connsiteY3" fmla="*/ 1180846 h 1180846"/>
                  <a:gd name="connsiteX4" fmla="*/ 0 w 2268940"/>
                  <a:gd name="connsiteY4" fmla="*/ 1134470 h 1180846"/>
                  <a:gd name="connsiteX5" fmla="*/ 1134470 w 2268940"/>
                  <a:gd name="connsiteY5" fmla="*/ 0 h 1180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68940" h="1180846">
                    <a:moveTo>
                      <a:pt x="1134470" y="0"/>
                    </a:moveTo>
                    <a:lnTo>
                      <a:pt x="2268940" y="1134470"/>
                    </a:lnTo>
                    <a:lnTo>
                      <a:pt x="2222564" y="1180846"/>
                    </a:lnTo>
                    <a:lnTo>
                      <a:pt x="46376" y="1180846"/>
                    </a:lnTo>
                    <a:lnTo>
                      <a:pt x="0" y="1134470"/>
                    </a:lnTo>
                    <a:lnTo>
                      <a:pt x="113447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Freeform 58">
                <a:extLst>
                  <a:ext uri="{FF2B5EF4-FFF2-40B4-BE49-F238E27FC236}">
                    <a16:creationId xmlns:a16="http://schemas.microsoft.com/office/drawing/2014/main" id="{44D82718-2E42-4DC6-B0E5-8AFD53DD0ECC}"/>
                  </a:ext>
                </a:extLst>
              </p:cNvPr>
              <p:cNvSpPr/>
              <p:nvPr/>
            </p:nvSpPr>
            <p:spPr>
              <a:xfrm>
                <a:off x="4548765" y="5710104"/>
                <a:ext cx="2268940" cy="1179759"/>
              </a:xfrm>
              <a:custGeom>
                <a:avLst/>
                <a:gdLst>
                  <a:gd name="connsiteX0" fmla="*/ 1134470 w 2268940"/>
                  <a:gd name="connsiteY0" fmla="*/ 0 h 1179759"/>
                  <a:gd name="connsiteX1" fmla="*/ 2268940 w 2268940"/>
                  <a:gd name="connsiteY1" fmla="*/ 1134470 h 1179759"/>
                  <a:gd name="connsiteX2" fmla="*/ 2223651 w 2268940"/>
                  <a:gd name="connsiteY2" fmla="*/ 1179759 h 1179759"/>
                  <a:gd name="connsiteX3" fmla="*/ 45289 w 2268940"/>
                  <a:gd name="connsiteY3" fmla="*/ 1179759 h 1179759"/>
                  <a:gd name="connsiteX4" fmla="*/ 0 w 2268940"/>
                  <a:gd name="connsiteY4" fmla="*/ 1134470 h 1179759"/>
                  <a:gd name="connsiteX5" fmla="*/ 1134470 w 2268940"/>
                  <a:gd name="connsiteY5" fmla="*/ 0 h 1179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68940" h="1179759">
                    <a:moveTo>
                      <a:pt x="1134470" y="0"/>
                    </a:moveTo>
                    <a:lnTo>
                      <a:pt x="2268940" y="1134470"/>
                    </a:lnTo>
                    <a:lnTo>
                      <a:pt x="2223651" y="1179759"/>
                    </a:lnTo>
                    <a:lnTo>
                      <a:pt x="45289" y="1179759"/>
                    </a:lnTo>
                    <a:lnTo>
                      <a:pt x="0" y="1134470"/>
                    </a:lnTo>
                    <a:lnTo>
                      <a:pt x="113447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reeform 59">
                <a:extLst>
                  <a:ext uri="{FF2B5EF4-FFF2-40B4-BE49-F238E27FC236}">
                    <a16:creationId xmlns:a16="http://schemas.microsoft.com/office/drawing/2014/main" id="{F23C202B-1E33-48AD-95BE-C2FF41F6AC0E}"/>
                  </a:ext>
                </a:extLst>
              </p:cNvPr>
              <p:cNvSpPr/>
              <p:nvPr/>
            </p:nvSpPr>
            <p:spPr>
              <a:xfrm>
                <a:off x="6827697" y="5711190"/>
                <a:ext cx="2268940" cy="1178672"/>
              </a:xfrm>
              <a:custGeom>
                <a:avLst/>
                <a:gdLst>
                  <a:gd name="connsiteX0" fmla="*/ 1134470 w 2268940"/>
                  <a:gd name="connsiteY0" fmla="*/ 0 h 1178672"/>
                  <a:gd name="connsiteX1" fmla="*/ 2268940 w 2268940"/>
                  <a:gd name="connsiteY1" fmla="*/ 1134470 h 1178672"/>
                  <a:gd name="connsiteX2" fmla="*/ 2224738 w 2268940"/>
                  <a:gd name="connsiteY2" fmla="*/ 1178672 h 1178672"/>
                  <a:gd name="connsiteX3" fmla="*/ 44202 w 2268940"/>
                  <a:gd name="connsiteY3" fmla="*/ 1178672 h 1178672"/>
                  <a:gd name="connsiteX4" fmla="*/ 0 w 2268940"/>
                  <a:gd name="connsiteY4" fmla="*/ 1134470 h 1178672"/>
                  <a:gd name="connsiteX5" fmla="*/ 1134470 w 2268940"/>
                  <a:gd name="connsiteY5" fmla="*/ 0 h 1178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68940" h="1178672">
                    <a:moveTo>
                      <a:pt x="1134470" y="0"/>
                    </a:moveTo>
                    <a:lnTo>
                      <a:pt x="2268940" y="1134470"/>
                    </a:lnTo>
                    <a:lnTo>
                      <a:pt x="2224738" y="1178672"/>
                    </a:lnTo>
                    <a:lnTo>
                      <a:pt x="44202" y="1178672"/>
                    </a:lnTo>
                    <a:lnTo>
                      <a:pt x="0" y="1134470"/>
                    </a:lnTo>
                    <a:lnTo>
                      <a:pt x="113447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reeform 60">
                <a:extLst>
                  <a:ext uri="{FF2B5EF4-FFF2-40B4-BE49-F238E27FC236}">
                    <a16:creationId xmlns:a16="http://schemas.microsoft.com/office/drawing/2014/main" id="{9EF16941-9885-4511-8730-E87C77BCC337}"/>
                  </a:ext>
                </a:extLst>
              </p:cNvPr>
              <p:cNvSpPr/>
              <p:nvPr/>
            </p:nvSpPr>
            <p:spPr>
              <a:xfrm>
                <a:off x="9106629" y="5712278"/>
                <a:ext cx="2268940" cy="1177585"/>
              </a:xfrm>
              <a:custGeom>
                <a:avLst/>
                <a:gdLst>
                  <a:gd name="connsiteX0" fmla="*/ 1134470 w 2268940"/>
                  <a:gd name="connsiteY0" fmla="*/ 0 h 1177585"/>
                  <a:gd name="connsiteX1" fmla="*/ 2268940 w 2268940"/>
                  <a:gd name="connsiteY1" fmla="*/ 1134470 h 1177585"/>
                  <a:gd name="connsiteX2" fmla="*/ 2225825 w 2268940"/>
                  <a:gd name="connsiteY2" fmla="*/ 1177585 h 1177585"/>
                  <a:gd name="connsiteX3" fmla="*/ 43115 w 2268940"/>
                  <a:gd name="connsiteY3" fmla="*/ 1177585 h 1177585"/>
                  <a:gd name="connsiteX4" fmla="*/ 0 w 2268940"/>
                  <a:gd name="connsiteY4" fmla="*/ 1134470 h 1177585"/>
                  <a:gd name="connsiteX5" fmla="*/ 1134470 w 2268940"/>
                  <a:gd name="connsiteY5" fmla="*/ 0 h 1177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68940" h="1177585">
                    <a:moveTo>
                      <a:pt x="1134470" y="0"/>
                    </a:moveTo>
                    <a:lnTo>
                      <a:pt x="2268940" y="1134470"/>
                    </a:lnTo>
                    <a:lnTo>
                      <a:pt x="2225825" y="1177585"/>
                    </a:lnTo>
                    <a:lnTo>
                      <a:pt x="43115" y="1177585"/>
                    </a:lnTo>
                    <a:lnTo>
                      <a:pt x="0" y="1134470"/>
                    </a:lnTo>
                    <a:lnTo>
                      <a:pt x="113447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Diamond 25">
                <a:extLst>
                  <a:ext uri="{FF2B5EF4-FFF2-40B4-BE49-F238E27FC236}">
                    <a16:creationId xmlns:a16="http://schemas.microsoft.com/office/drawing/2014/main" id="{9C4883ED-1434-412C-A728-F3F1C9D9BD4F}"/>
                  </a:ext>
                </a:extLst>
              </p:cNvPr>
              <p:cNvSpPr/>
              <p:nvPr/>
            </p:nvSpPr>
            <p:spPr>
              <a:xfrm>
                <a:off x="9111877" y="3439534"/>
                <a:ext cx="2268940" cy="2268940"/>
              </a:xfrm>
              <a:prstGeom prst="diamond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Diamond 26">
                <a:extLst>
                  <a:ext uri="{FF2B5EF4-FFF2-40B4-BE49-F238E27FC236}">
                    <a16:creationId xmlns:a16="http://schemas.microsoft.com/office/drawing/2014/main" id="{4E91CB60-F025-49D8-B0FA-DF2E3DE770DE}"/>
                  </a:ext>
                </a:extLst>
              </p:cNvPr>
              <p:cNvSpPr/>
              <p:nvPr/>
            </p:nvSpPr>
            <p:spPr>
              <a:xfrm>
                <a:off x="6822953" y="1173324"/>
                <a:ext cx="2268940" cy="2268940"/>
              </a:xfrm>
              <a:prstGeom prst="diamond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Diamond 27">
                <a:extLst>
                  <a:ext uri="{FF2B5EF4-FFF2-40B4-BE49-F238E27FC236}">
                    <a16:creationId xmlns:a16="http://schemas.microsoft.com/office/drawing/2014/main" id="{E2E0F3E3-A90B-46A4-9CC1-AEE06A111BBE}"/>
                  </a:ext>
                </a:extLst>
              </p:cNvPr>
              <p:cNvSpPr/>
              <p:nvPr/>
            </p:nvSpPr>
            <p:spPr>
              <a:xfrm>
                <a:off x="2278883" y="1160060"/>
                <a:ext cx="2268940" cy="2268940"/>
              </a:xfrm>
              <a:prstGeom prst="diamond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Diamond 28">
                <a:extLst>
                  <a:ext uri="{FF2B5EF4-FFF2-40B4-BE49-F238E27FC236}">
                    <a16:creationId xmlns:a16="http://schemas.microsoft.com/office/drawing/2014/main" id="{A80E48EB-C7E2-4903-9DFD-EB6F4E4A77A6}"/>
                  </a:ext>
                </a:extLst>
              </p:cNvPr>
              <p:cNvSpPr/>
              <p:nvPr/>
            </p:nvSpPr>
            <p:spPr>
              <a:xfrm>
                <a:off x="-2627" y="3428458"/>
                <a:ext cx="2268940" cy="2268940"/>
              </a:xfrm>
              <a:prstGeom prst="diamond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Diamond 29">
                <a:extLst>
                  <a:ext uri="{FF2B5EF4-FFF2-40B4-BE49-F238E27FC236}">
                    <a16:creationId xmlns:a16="http://schemas.microsoft.com/office/drawing/2014/main" id="{F3392703-E0BA-4BC0-8918-8010AE395957}"/>
                  </a:ext>
                </a:extLst>
              </p:cNvPr>
              <p:cNvSpPr/>
              <p:nvPr/>
            </p:nvSpPr>
            <p:spPr>
              <a:xfrm>
                <a:off x="2256974" y="3426414"/>
                <a:ext cx="2268940" cy="2268940"/>
              </a:xfrm>
              <a:prstGeom prst="diamond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Diamond 30">
                <a:extLst>
                  <a:ext uri="{FF2B5EF4-FFF2-40B4-BE49-F238E27FC236}">
                    <a16:creationId xmlns:a16="http://schemas.microsoft.com/office/drawing/2014/main" id="{66AA02D2-3B4D-4164-BBF7-9CCCDBC4C20C}"/>
                  </a:ext>
                </a:extLst>
              </p:cNvPr>
              <p:cNvSpPr/>
              <p:nvPr/>
            </p:nvSpPr>
            <p:spPr>
              <a:xfrm>
                <a:off x="6822953" y="3438076"/>
                <a:ext cx="2268940" cy="2268940"/>
              </a:xfrm>
              <a:prstGeom prst="diamond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Diamond 31">
                <a:extLst>
                  <a:ext uri="{FF2B5EF4-FFF2-40B4-BE49-F238E27FC236}">
                    <a16:creationId xmlns:a16="http://schemas.microsoft.com/office/drawing/2014/main" id="{5C782A30-BE64-453A-80A3-9E590626AC3E}"/>
                  </a:ext>
                </a:extLst>
              </p:cNvPr>
              <p:cNvSpPr/>
              <p:nvPr/>
            </p:nvSpPr>
            <p:spPr>
              <a:xfrm>
                <a:off x="4547447" y="1161490"/>
                <a:ext cx="2268940" cy="2268940"/>
              </a:xfrm>
              <a:prstGeom prst="diamond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Diamond 32">
                <a:extLst>
                  <a:ext uri="{FF2B5EF4-FFF2-40B4-BE49-F238E27FC236}">
                    <a16:creationId xmlns:a16="http://schemas.microsoft.com/office/drawing/2014/main" id="{731EBC09-0E97-4563-9BF8-630B7F65941C}"/>
                  </a:ext>
                </a:extLst>
              </p:cNvPr>
              <p:cNvSpPr/>
              <p:nvPr/>
            </p:nvSpPr>
            <p:spPr>
              <a:xfrm>
                <a:off x="4538288" y="3452118"/>
                <a:ext cx="2268940" cy="2268940"/>
              </a:xfrm>
              <a:prstGeom prst="diamond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Freeform 70">
                <a:extLst>
                  <a:ext uri="{FF2B5EF4-FFF2-40B4-BE49-F238E27FC236}">
                    <a16:creationId xmlns:a16="http://schemas.microsoft.com/office/drawing/2014/main" id="{7E2239A2-92B2-4111-AA42-0401EF7E764B}"/>
                  </a:ext>
                </a:extLst>
              </p:cNvPr>
              <p:cNvSpPr/>
              <p:nvPr/>
            </p:nvSpPr>
            <p:spPr>
              <a:xfrm>
                <a:off x="11365625" y="1411581"/>
                <a:ext cx="896538" cy="1793076"/>
              </a:xfrm>
              <a:custGeom>
                <a:avLst/>
                <a:gdLst>
                  <a:gd name="connsiteX0" fmla="*/ 896538 w 896538"/>
                  <a:gd name="connsiteY0" fmla="*/ 0 h 1793076"/>
                  <a:gd name="connsiteX1" fmla="*/ 896538 w 896538"/>
                  <a:gd name="connsiteY1" fmla="*/ 1793076 h 1793076"/>
                  <a:gd name="connsiteX2" fmla="*/ 0 w 896538"/>
                  <a:gd name="connsiteY2" fmla="*/ 896538 h 1793076"/>
                  <a:gd name="connsiteX3" fmla="*/ 896538 w 896538"/>
                  <a:gd name="connsiteY3" fmla="*/ 0 h 1793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6538" h="1793076">
                    <a:moveTo>
                      <a:pt x="896538" y="0"/>
                    </a:moveTo>
                    <a:lnTo>
                      <a:pt x="896538" y="1793076"/>
                    </a:lnTo>
                    <a:lnTo>
                      <a:pt x="0" y="896538"/>
                    </a:lnTo>
                    <a:lnTo>
                      <a:pt x="896538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Freeform 71">
                <a:extLst>
                  <a:ext uri="{FF2B5EF4-FFF2-40B4-BE49-F238E27FC236}">
                    <a16:creationId xmlns:a16="http://schemas.microsoft.com/office/drawing/2014/main" id="{D60B4081-0DB0-4542-ABBB-D32B2949A4A6}"/>
                  </a:ext>
                </a:extLst>
              </p:cNvPr>
              <p:cNvSpPr/>
              <p:nvPr/>
            </p:nvSpPr>
            <p:spPr>
              <a:xfrm>
                <a:off x="11385281" y="3705469"/>
                <a:ext cx="876883" cy="1753765"/>
              </a:xfrm>
              <a:custGeom>
                <a:avLst/>
                <a:gdLst>
                  <a:gd name="connsiteX0" fmla="*/ 876883 w 876883"/>
                  <a:gd name="connsiteY0" fmla="*/ 0 h 1753765"/>
                  <a:gd name="connsiteX1" fmla="*/ 876883 w 876883"/>
                  <a:gd name="connsiteY1" fmla="*/ 1753765 h 1753765"/>
                  <a:gd name="connsiteX2" fmla="*/ 0 w 876883"/>
                  <a:gd name="connsiteY2" fmla="*/ 876883 h 1753765"/>
                  <a:gd name="connsiteX3" fmla="*/ 876883 w 876883"/>
                  <a:gd name="connsiteY3" fmla="*/ 0 h 1753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76883" h="1753765">
                    <a:moveTo>
                      <a:pt x="876883" y="0"/>
                    </a:moveTo>
                    <a:lnTo>
                      <a:pt x="876883" y="1753765"/>
                    </a:lnTo>
                    <a:lnTo>
                      <a:pt x="0" y="876883"/>
                    </a:lnTo>
                    <a:lnTo>
                      <a:pt x="876883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Freeform 72">
                <a:extLst>
                  <a:ext uri="{FF2B5EF4-FFF2-40B4-BE49-F238E27FC236}">
                    <a16:creationId xmlns:a16="http://schemas.microsoft.com/office/drawing/2014/main" id="{AD2F97E9-288B-4E90-A56A-9F81A580282A}"/>
                  </a:ext>
                </a:extLst>
              </p:cNvPr>
              <p:cNvSpPr/>
              <p:nvPr/>
            </p:nvSpPr>
            <p:spPr>
              <a:xfrm>
                <a:off x="11385561" y="5971232"/>
                <a:ext cx="876602" cy="918630"/>
              </a:xfrm>
              <a:custGeom>
                <a:avLst/>
                <a:gdLst>
                  <a:gd name="connsiteX0" fmla="*/ 876602 w 876602"/>
                  <a:gd name="connsiteY0" fmla="*/ 0 h 918630"/>
                  <a:gd name="connsiteX1" fmla="*/ 876602 w 876602"/>
                  <a:gd name="connsiteY1" fmla="*/ 918630 h 918630"/>
                  <a:gd name="connsiteX2" fmla="*/ 42028 w 876602"/>
                  <a:gd name="connsiteY2" fmla="*/ 918630 h 918630"/>
                  <a:gd name="connsiteX3" fmla="*/ 0 w 876602"/>
                  <a:gd name="connsiteY3" fmla="*/ 876602 h 918630"/>
                  <a:gd name="connsiteX4" fmla="*/ 876602 w 876602"/>
                  <a:gd name="connsiteY4" fmla="*/ 0 h 918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76602" h="918630">
                    <a:moveTo>
                      <a:pt x="876602" y="0"/>
                    </a:moveTo>
                    <a:lnTo>
                      <a:pt x="876602" y="918630"/>
                    </a:lnTo>
                    <a:lnTo>
                      <a:pt x="42028" y="918630"/>
                    </a:lnTo>
                    <a:lnTo>
                      <a:pt x="0" y="876602"/>
                    </a:lnTo>
                    <a:lnTo>
                      <a:pt x="876602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Diamond 36">
                <a:extLst>
                  <a:ext uri="{FF2B5EF4-FFF2-40B4-BE49-F238E27FC236}">
                    <a16:creationId xmlns:a16="http://schemas.microsoft.com/office/drawing/2014/main" id="{81525C54-CA9F-420D-A755-381AED9116D8}"/>
                  </a:ext>
                </a:extLst>
              </p:cNvPr>
              <p:cNvSpPr/>
              <p:nvPr/>
            </p:nvSpPr>
            <p:spPr>
              <a:xfrm>
                <a:off x="9102646" y="1173907"/>
                <a:ext cx="2268940" cy="2268940"/>
              </a:xfrm>
              <a:prstGeom prst="diamond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Freeform 74">
                <a:extLst>
                  <a:ext uri="{FF2B5EF4-FFF2-40B4-BE49-F238E27FC236}">
                    <a16:creationId xmlns:a16="http://schemas.microsoft.com/office/drawing/2014/main" id="{DDBCAF24-1AA0-4CF8-B679-0D661C00FA1E}"/>
                  </a:ext>
                </a:extLst>
              </p:cNvPr>
              <p:cNvSpPr/>
              <p:nvPr/>
            </p:nvSpPr>
            <p:spPr>
              <a:xfrm>
                <a:off x="7620" y="-18292"/>
                <a:ext cx="2268940" cy="1166097"/>
              </a:xfrm>
              <a:custGeom>
                <a:avLst/>
                <a:gdLst>
                  <a:gd name="connsiteX0" fmla="*/ 31627 w 2268940"/>
                  <a:gd name="connsiteY0" fmla="*/ 0 h 1166097"/>
                  <a:gd name="connsiteX1" fmla="*/ 2237313 w 2268940"/>
                  <a:gd name="connsiteY1" fmla="*/ 0 h 1166097"/>
                  <a:gd name="connsiteX2" fmla="*/ 2268940 w 2268940"/>
                  <a:gd name="connsiteY2" fmla="*/ 31627 h 1166097"/>
                  <a:gd name="connsiteX3" fmla="*/ 1134470 w 2268940"/>
                  <a:gd name="connsiteY3" fmla="*/ 1166097 h 1166097"/>
                  <a:gd name="connsiteX4" fmla="*/ 0 w 2268940"/>
                  <a:gd name="connsiteY4" fmla="*/ 31627 h 1166097"/>
                  <a:gd name="connsiteX5" fmla="*/ 31627 w 2268940"/>
                  <a:gd name="connsiteY5" fmla="*/ 0 h 1166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68940" h="1166097">
                    <a:moveTo>
                      <a:pt x="31627" y="0"/>
                    </a:moveTo>
                    <a:lnTo>
                      <a:pt x="2237313" y="0"/>
                    </a:lnTo>
                    <a:lnTo>
                      <a:pt x="2268940" y="31627"/>
                    </a:lnTo>
                    <a:lnTo>
                      <a:pt x="1134470" y="1166097"/>
                    </a:lnTo>
                    <a:lnTo>
                      <a:pt x="0" y="31627"/>
                    </a:lnTo>
                    <a:lnTo>
                      <a:pt x="31627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Freeform 75">
                <a:extLst>
                  <a:ext uri="{FF2B5EF4-FFF2-40B4-BE49-F238E27FC236}">
                    <a16:creationId xmlns:a16="http://schemas.microsoft.com/office/drawing/2014/main" id="{A694AF5C-61C2-455E-AF15-36709B19B5E6}"/>
                  </a:ext>
                </a:extLst>
              </p:cNvPr>
              <p:cNvSpPr/>
              <p:nvPr/>
            </p:nvSpPr>
            <p:spPr>
              <a:xfrm>
                <a:off x="2277453" y="-18292"/>
                <a:ext cx="2268940" cy="1175622"/>
              </a:xfrm>
              <a:custGeom>
                <a:avLst/>
                <a:gdLst>
                  <a:gd name="connsiteX0" fmla="*/ 41152 w 2268940"/>
                  <a:gd name="connsiteY0" fmla="*/ 0 h 1175622"/>
                  <a:gd name="connsiteX1" fmla="*/ 2227788 w 2268940"/>
                  <a:gd name="connsiteY1" fmla="*/ 0 h 1175622"/>
                  <a:gd name="connsiteX2" fmla="*/ 2268940 w 2268940"/>
                  <a:gd name="connsiteY2" fmla="*/ 41152 h 1175622"/>
                  <a:gd name="connsiteX3" fmla="*/ 1134470 w 2268940"/>
                  <a:gd name="connsiteY3" fmla="*/ 1175622 h 1175622"/>
                  <a:gd name="connsiteX4" fmla="*/ 0 w 2268940"/>
                  <a:gd name="connsiteY4" fmla="*/ 41152 h 1175622"/>
                  <a:gd name="connsiteX5" fmla="*/ 41152 w 2268940"/>
                  <a:gd name="connsiteY5" fmla="*/ 0 h 117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68940" h="1175622">
                    <a:moveTo>
                      <a:pt x="41152" y="0"/>
                    </a:moveTo>
                    <a:lnTo>
                      <a:pt x="2227788" y="0"/>
                    </a:lnTo>
                    <a:lnTo>
                      <a:pt x="2268940" y="41152"/>
                    </a:lnTo>
                    <a:lnTo>
                      <a:pt x="1134470" y="1175622"/>
                    </a:lnTo>
                    <a:lnTo>
                      <a:pt x="0" y="41152"/>
                    </a:lnTo>
                    <a:lnTo>
                      <a:pt x="41152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Freeform 76">
                <a:extLst>
                  <a:ext uri="{FF2B5EF4-FFF2-40B4-BE49-F238E27FC236}">
                    <a16:creationId xmlns:a16="http://schemas.microsoft.com/office/drawing/2014/main" id="{CCBFDCD0-9B72-4506-AA1C-3860F0ECA3BD}"/>
                  </a:ext>
                </a:extLst>
              </p:cNvPr>
              <p:cNvSpPr/>
              <p:nvPr/>
            </p:nvSpPr>
            <p:spPr>
              <a:xfrm>
                <a:off x="4556385" y="-18292"/>
                <a:ext cx="2268940" cy="1182220"/>
              </a:xfrm>
              <a:custGeom>
                <a:avLst/>
                <a:gdLst>
                  <a:gd name="connsiteX0" fmla="*/ 47750 w 2268940"/>
                  <a:gd name="connsiteY0" fmla="*/ 0 h 1182220"/>
                  <a:gd name="connsiteX1" fmla="*/ 2221190 w 2268940"/>
                  <a:gd name="connsiteY1" fmla="*/ 0 h 1182220"/>
                  <a:gd name="connsiteX2" fmla="*/ 2268940 w 2268940"/>
                  <a:gd name="connsiteY2" fmla="*/ 47750 h 1182220"/>
                  <a:gd name="connsiteX3" fmla="*/ 1134470 w 2268940"/>
                  <a:gd name="connsiteY3" fmla="*/ 1182220 h 1182220"/>
                  <a:gd name="connsiteX4" fmla="*/ 0 w 2268940"/>
                  <a:gd name="connsiteY4" fmla="*/ 47750 h 1182220"/>
                  <a:gd name="connsiteX5" fmla="*/ 47750 w 2268940"/>
                  <a:gd name="connsiteY5" fmla="*/ 0 h 1182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68940" h="1182220">
                    <a:moveTo>
                      <a:pt x="47750" y="0"/>
                    </a:moveTo>
                    <a:lnTo>
                      <a:pt x="2221190" y="0"/>
                    </a:lnTo>
                    <a:lnTo>
                      <a:pt x="2268940" y="47750"/>
                    </a:lnTo>
                    <a:lnTo>
                      <a:pt x="1134470" y="1182220"/>
                    </a:lnTo>
                    <a:lnTo>
                      <a:pt x="0" y="47750"/>
                    </a:lnTo>
                    <a:lnTo>
                      <a:pt x="4775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Freeform 77">
                <a:extLst>
                  <a:ext uri="{FF2B5EF4-FFF2-40B4-BE49-F238E27FC236}">
                    <a16:creationId xmlns:a16="http://schemas.microsoft.com/office/drawing/2014/main" id="{20E969D4-C6C5-40C1-A218-694013EF1325}"/>
                  </a:ext>
                </a:extLst>
              </p:cNvPr>
              <p:cNvSpPr/>
              <p:nvPr/>
            </p:nvSpPr>
            <p:spPr>
              <a:xfrm>
                <a:off x="6835025" y="-18292"/>
                <a:ext cx="2267900" cy="1172851"/>
              </a:xfrm>
              <a:custGeom>
                <a:avLst/>
                <a:gdLst>
                  <a:gd name="connsiteX0" fmla="*/ 38381 w 2267900"/>
                  <a:gd name="connsiteY0" fmla="*/ 0 h 1172851"/>
                  <a:gd name="connsiteX1" fmla="*/ 2230559 w 2267900"/>
                  <a:gd name="connsiteY1" fmla="*/ 0 h 1172851"/>
                  <a:gd name="connsiteX2" fmla="*/ 2267900 w 2267900"/>
                  <a:gd name="connsiteY2" fmla="*/ 37341 h 1172851"/>
                  <a:gd name="connsiteX3" fmla="*/ 2266860 w 2267900"/>
                  <a:gd name="connsiteY3" fmla="*/ 38381 h 1172851"/>
                  <a:gd name="connsiteX4" fmla="*/ 2267900 w 2267900"/>
                  <a:gd name="connsiteY4" fmla="*/ 39421 h 1172851"/>
                  <a:gd name="connsiteX5" fmla="*/ 1134470 w 2267900"/>
                  <a:gd name="connsiteY5" fmla="*/ 1172851 h 1172851"/>
                  <a:gd name="connsiteX6" fmla="*/ 0 w 2267900"/>
                  <a:gd name="connsiteY6" fmla="*/ 38381 h 1172851"/>
                  <a:gd name="connsiteX7" fmla="*/ 38381 w 2267900"/>
                  <a:gd name="connsiteY7" fmla="*/ 0 h 1172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67900" h="1172851">
                    <a:moveTo>
                      <a:pt x="38381" y="0"/>
                    </a:moveTo>
                    <a:lnTo>
                      <a:pt x="2230559" y="0"/>
                    </a:lnTo>
                    <a:lnTo>
                      <a:pt x="2267900" y="37341"/>
                    </a:lnTo>
                    <a:lnTo>
                      <a:pt x="2266860" y="38381"/>
                    </a:lnTo>
                    <a:lnTo>
                      <a:pt x="2267900" y="39421"/>
                    </a:lnTo>
                    <a:lnTo>
                      <a:pt x="1134470" y="1172851"/>
                    </a:lnTo>
                    <a:lnTo>
                      <a:pt x="0" y="38381"/>
                    </a:lnTo>
                    <a:lnTo>
                      <a:pt x="38381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Freeform 78">
                <a:extLst>
                  <a:ext uri="{FF2B5EF4-FFF2-40B4-BE49-F238E27FC236}">
                    <a16:creationId xmlns:a16="http://schemas.microsoft.com/office/drawing/2014/main" id="{ECDFC28A-0627-40F3-8E8B-B88A07AF58CC}"/>
                  </a:ext>
                </a:extLst>
              </p:cNvPr>
              <p:cNvSpPr/>
              <p:nvPr/>
            </p:nvSpPr>
            <p:spPr>
              <a:xfrm>
                <a:off x="9102925" y="-18292"/>
                <a:ext cx="2267900" cy="1172851"/>
              </a:xfrm>
              <a:custGeom>
                <a:avLst/>
                <a:gdLst>
                  <a:gd name="connsiteX0" fmla="*/ 37341 w 2267900"/>
                  <a:gd name="connsiteY0" fmla="*/ 0 h 1172851"/>
                  <a:gd name="connsiteX1" fmla="*/ 2229519 w 2267900"/>
                  <a:gd name="connsiteY1" fmla="*/ 0 h 1172851"/>
                  <a:gd name="connsiteX2" fmla="*/ 2267900 w 2267900"/>
                  <a:gd name="connsiteY2" fmla="*/ 38381 h 1172851"/>
                  <a:gd name="connsiteX3" fmla="*/ 1133430 w 2267900"/>
                  <a:gd name="connsiteY3" fmla="*/ 1172851 h 1172851"/>
                  <a:gd name="connsiteX4" fmla="*/ 0 w 2267900"/>
                  <a:gd name="connsiteY4" fmla="*/ 39421 h 1172851"/>
                  <a:gd name="connsiteX5" fmla="*/ 1040 w 2267900"/>
                  <a:gd name="connsiteY5" fmla="*/ 38381 h 1172851"/>
                  <a:gd name="connsiteX6" fmla="*/ 0 w 2267900"/>
                  <a:gd name="connsiteY6" fmla="*/ 37341 h 1172851"/>
                  <a:gd name="connsiteX7" fmla="*/ 37341 w 2267900"/>
                  <a:gd name="connsiteY7" fmla="*/ 0 h 1172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67900" h="1172851">
                    <a:moveTo>
                      <a:pt x="37341" y="0"/>
                    </a:moveTo>
                    <a:lnTo>
                      <a:pt x="2229519" y="0"/>
                    </a:lnTo>
                    <a:lnTo>
                      <a:pt x="2267900" y="38381"/>
                    </a:lnTo>
                    <a:lnTo>
                      <a:pt x="1133430" y="1172851"/>
                    </a:lnTo>
                    <a:lnTo>
                      <a:pt x="0" y="39421"/>
                    </a:lnTo>
                    <a:lnTo>
                      <a:pt x="1040" y="38381"/>
                    </a:lnTo>
                    <a:lnTo>
                      <a:pt x="0" y="37341"/>
                    </a:lnTo>
                    <a:lnTo>
                      <a:pt x="37341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0" name="Circle: Hollow 9">
              <a:extLst>
                <a:ext uri="{FF2B5EF4-FFF2-40B4-BE49-F238E27FC236}">
                  <a16:creationId xmlns:a16="http://schemas.microsoft.com/office/drawing/2014/main" id="{D9581BC5-25C0-40CD-A293-C39AA0DBBC85}"/>
                </a:ext>
              </a:extLst>
            </p:cNvPr>
            <p:cNvSpPr/>
            <p:nvPr/>
          </p:nvSpPr>
          <p:spPr>
            <a:xfrm>
              <a:off x="4076700" y="4480062"/>
              <a:ext cx="2362200" cy="2362200"/>
            </a:xfrm>
            <a:prstGeom prst="donut">
              <a:avLst>
                <a:gd name="adj" fmla="val 22282"/>
              </a:avLst>
            </a:prstGeom>
            <a:gradFill>
              <a:gsLst>
                <a:gs pos="4000">
                  <a:schemeClr val="accent1">
                    <a:alpha val="34000"/>
                  </a:schemeClr>
                </a:gs>
                <a:gs pos="85841">
                  <a:schemeClr val="accent3">
                    <a:alpha val="27000"/>
                  </a:schemeClr>
                </a:gs>
                <a:gs pos="52000">
                  <a:schemeClr val="accent2">
                    <a:alpha val="42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D7EC6D7-ACB6-4BA8-B35E-832AB95C5C8C}"/>
                </a:ext>
              </a:extLst>
            </p:cNvPr>
            <p:cNvSpPr/>
            <p:nvPr/>
          </p:nvSpPr>
          <p:spPr>
            <a:xfrm>
              <a:off x="-3230" y="-437"/>
              <a:ext cx="5165780" cy="6866829"/>
            </a:xfrm>
            <a:custGeom>
              <a:avLst/>
              <a:gdLst>
                <a:gd name="connsiteX0" fmla="*/ 0 w 5165780"/>
                <a:gd name="connsiteY0" fmla="*/ 0 h 6866829"/>
                <a:gd name="connsiteX1" fmla="*/ 3437681 w 5165780"/>
                <a:gd name="connsiteY1" fmla="*/ 0 h 6866829"/>
                <a:gd name="connsiteX2" fmla="*/ 3451714 w 5165780"/>
                <a:gd name="connsiteY2" fmla="*/ 9979 h 6866829"/>
                <a:gd name="connsiteX3" fmla="*/ 5165780 w 5165780"/>
                <a:gd name="connsiteY3" fmla="*/ 3429437 h 6866829"/>
                <a:gd name="connsiteX4" fmla="*/ 3451714 w 5165780"/>
                <a:gd name="connsiteY4" fmla="*/ 6848895 h 6866829"/>
                <a:gd name="connsiteX5" fmla="*/ 3426495 w 5165780"/>
                <a:gd name="connsiteY5" fmla="*/ 6866829 h 6866829"/>
                <a:gd name="connsiteX6" fmla="*/ 0 w 5165780"/>
                <a:gd name="connsiteY6" fmla="*/ 6866829 h 6866829"/>
                <a:gd name="connsiteX7" fmla="*/ 0 w 5165780"/>
                <a:gd name="connsiteY7" fmla="*/ 5505854 h 6866829"/>
                <a:gd name="connsiteX8" fmla="*/ 17792 w 5165780"/>
                <a:gd name="connsiteY8" fmla="*/ 5514425 h 6866829"/>
                <a:gd name="connsiteX9" fmla="*/ 898580 w 5165780"/>
                <a:gd name="connsiteY9" fmla="*/ 5692248 h 6866829"/>
                <a:gd name="connsiteX10" fmla="*/ 3161391 w 5165780"/>
                <a:gd name="connsiteY10" fmla="*/ 3429437 h 6866829"/>
                <a:gd name="connsiteX11" fmla="*/ 898580 w 5165780"/>
                <a:gd name="connsiteY11" fmla="*/ 1166626 h 6866829"/>
                <a:gd name="connsiteX12" fmla="*/ 17792 w 5165780"/>
                <a:gd name="connsiteY12" fmla="*/ 1344449 h 6866829"/>
                <a:gd name="connsiteX13" fmla="*/ 0 w 5165780"/>
                <a:gd name="connsiteY13" fmla="*/ 1353020 h 6866829"/>
                <a:gd name="connsiteX14" fmla="*/ 0 w 5165780"/>
                <a:gd name="connsiteY14" fmla="*/ 0 h 6866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165780" h="6866829">
                  <a:moveTo>
                    <a:pt x="0" y="0"/>
                  </a:moveTo>
                  <a:lnTo>
                    <a:pt x="3437681" y="0"/>
                  </a:lnTo>
                  <a:lnTo>
                    <a:pt x="3451714" y="9979"/>
                  </a:lnTo>
                  <a:cubicBezTo>
                    <a:pt x="4492258" y="788154"/>
                    <a:pt x="5165780" y="2030141"/>
                    <a:pt x="5165780" y="3429437"/>
                  </a:cubicBezTo>
                  <a:cubicBezTo>
                    <a:pt x="5165780" y="4828733"/>
                    <a:pt x="4492258" y="6070720"/>
                    <a:pt x="3451714" y="6848895"/>
                  </a:cubicBezTo>
                  <a:lnTo>
                    <a:pt x="3426495" y="6866829"/>
                  </a:lnTo>
                  <a:lnTo>
                    <a:pt x="0" y="6866829"/>
                  </a:lnTo>
                  <a:lnTo>
                    <a:pt x="0" y="5505854"/>
                  </a:lnTo>
                  <a:lnTo>
                    <a:pt x="17792" y="5514425"/>
                  </a:lnTo>
                  <a:cubicBezTo>
                    <a:pt x="288511" y="5628930"/>
                    <a:pt x="586151" y="5692248"/>
                    <a:pt x="898580" y="5692248"/>
                  </a:cubicBezTo>
                  <a:cubicBezTo>
                    <a:pt x="2148296" y="5692248"/>
                    <a:pt x="3161391" y="4679153"/>
                    <a:pt x="3161391" y="3429437"/>
                  </a:cubicBezTo>
                  <a:cubicBezTo>
                    <a:pt x="3161391" y="2179721"/>
                    <a:pt x="2148296" y="1166626"/>
                    <a:pt x="898580" y="1166626"/>
                  </a:cubicBezTo>
                  <a:cubicBezTo>
                    <a:pt x="586151" y="1166626"/>
                    <a:pt x="288511" y="1229945"/>
                    <a:pt x="17792" y="1344449"/>
                  </a:cubicBezTo>
                  <a:lnTo>
                    <a:pt x="0" y="135302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4000">
                  <a:schemeClr val="accent1"/>
                </a:gs>
                <a:gs pos="85841">
                  <a:schemeClr val="accent2">
                    <a:lumMod val="90000"/>
                    <a:lumOff val="10000"/>
                  </a:schemeClr>
                </a:gs>
                <a:gs pos="52000">
                  <a:schemeClr val="accent2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D87847A-7D4F-4EA8-B7C7-A2A3779D7CCC}"/>
                </a:ext>
              </a:extLst>
            </p:cNvPr>
            <p:cNvGrpSpPr/>
            <p:nvPr/>
          </p:nvGrpSpPr>
          <p:grpSpPr>
            <a:xfrm>
              <a:off x="781050" y="457200"/>
              <a:ext cx="5943600" cy="5943600"/>
              <a:chOff x="781050" y="457200"/>
              <a:chExt cx="5943600" cy="5943600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0639858-7A34-40E5-A4E5-E3BFA137275E}"/>
                  </a:ext>
                </a:extLst>
              </p:cNvPr>
              <p:cNvGrpSpPr/>
              <p:nvPr/>
            </p:nvGrpSpPr>
            <p:grpSpPr>
              <a:xfrm>
                <a:off x="781050" y="457200"/>
                <a:ext cx="5943600" cy="5943600"/>
                <a:chOff x="781050" y="457200"/>
                <a:chExt cx="5943600" cy="5943600"/>
              </a:xfrm>
            </p:grpSpPr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E30AB570-952C-46F4-9007-313CD914A35C}"/>
                    </a:ext>
                  </a:extLst>
                </p:cNvPr>
                <p:cNvSpPr/>
                <p:nvPr/>
              </p:nvSpPr>
              <p:spPr>
                <a:xfrm>
                  <a:off x="781050" y="457200"/>
                  <a:ext cx="5943600" cy="59436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08618904-143B-4BC0-BFAD-2E8693C59FE7}"/>
                    </a:ext>
                  </a:extLst>
                </p:cNvPr>
                <p:cNvSpPr/>
                <p:nvPr/>
              </p:nvSpPr>
              <p:spPr>
                <a:xfrm>
                  <a:off x="984250" y="660400"/>
                  <a:ext cx="5537200" cy="553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1CE266EC-00B4-4680-B1EA-DB72D901AD18}"/>
                    </a:ext>
                  </a:extLst>
                </p:cNvPr>
                <p:cNvSpPr/>
                <p:nvPr/>
              </p:nvSpPr>
              <p:spPr>
                <a:xfrm>
                  <a:off x="1238250" y="914400"/>
                  <a:ext cx="5029200" cy="5029200"/>
                </a:xfrm>
                <a:prstGeom prst="ellipse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50800">
                  <a:solidFill>
                    <a:schemeClr val="bg2"/>
                  </a:solidFill>
                </a:ln>
                <a:effectLst>
                  <a:outerShdw blurRad="63500" sx="102000" sy="102000" algn="ctr" rotWithShape="0">
                    <a:prstClr val="black">
                      <a:alpha val="11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653F6FA2-0DD8-4389-BC55-29C8CAB8D43E}"/>
                  </a:ext>
                </a:extLst>
              </p:cNvPr>
              <p:cNvGrpSpPr/>
              <p:nvPr/>
            </p:nvGrpSpPr>
            <p:grpSpPr>
              <a:xfrm>
                <a:off x="1190464" y="1217118"/>
                <a:ext cx="4710295" cy="4773588"/>
                <a:chOff x="1190464" y="1217118"/>
                <a:chExt cx="4710295" cy="4773588"/>
              </a:xfrm>
            </p:grpSpPr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F26AFDD4-CD95-4A55-988E-02B6FD30BE36}"/>
                    </a:ext>
                  </a:extLst>
                </p:cNvPr>
                <p:cNvSpPr/>
                <p:nvPr/>
              </p:nvSpPr>
              <p:spPr>
                <a:xfrm>
                  <a:off x="5750749" y="1217118"/>
                  <a:ext cx="150010" cy="15001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C1D7C712-C4F9-45F2-ADC9-E4221D5CE589}"/>
                    </a:ext>
                  </a:extLst>
                </p:cNvPr>
                <p:cNvSpPr/>
                <p:nvPr/>
              </p:nvSpPr>
              <p:spPr>
                <a:xfrm>
                  <a:off x="1190464" y="4548817"/>
                  <a:ext cx="150010" cy="15001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EDADBBAE-CC99-4B39-BAE5-96DC971EAD7C}"/>
                    </a:ext>
                  </a:extLst>
                </p:cNvPr>
                <p:cNvSpPr/>
                <p:nvPr/>
              </p:nvSpPr>
              <p:spPr>
                <a:xfrm>
                  <a:off x="5338084" y="5840696"/>
                  <a:ext cx="150010" cy="15001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4E976D2-C35F-43AC-8017-34A7E08247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4312" y="1928494"/>
            <a:ext cx="5028537" cy="2387600"/>
          </a:xfrm>
        </p:spPr>
        <p:txBody>
          <a:bodyPr anchor="ctr"/>
          <a:lstStyle>
            <a:lvl1pPr marL="72000" indent="-72000" algn="l">
              <a:lnSpc>
                <a:spcPct val="100000"/>
              </a:lnSpc>
              <a:defRPr sz="6000" b="1"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1FAE07-F2E2-44D0-87A3-71CBBAF76C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4312" y="4425756"/>
            <a:ext cx="5028537" cy="365125"/>
          </a:xfrm>
        </p:spPr>
        <p:txBody>
          <a:bodyPr anchor="ctr">
            <a:normAutofit/>
          </a:bodyPr>
          <a:lstStyle>
            <a:lvl1pPr marL="72000" indent="-72000" algn="l">
              <a:lnSpc>
                <a:spcPct val="100000"/>
              </a:lnSpc>
              <a:buNone/>
              <a:defRPr sz="18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43A197-6BD0-43E5-875B-B1255BF3C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4737E-CBC6-4D8A-847B-B40677CE1E0C}" type="datetime1">
              <a:rPr lang="en-IN" smtClean="0"/>
              <a:t>02-10-2023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2DCE2-1DE1-41FE-9D39-0DB6834A9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F563FC-1C92-4F92-BDA8-874974D9F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6515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9AF20-EA78-472E-9702-687A0C8C1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2B87FA-2E26-485C-88A8-05BA3DB38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52875-AA00-44BB-8EF4-2B00DB3F2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224F7-8C8A-4EB1-988D-C11CFDCEBEB5}" type="datetime1">
              <a:rPr lang="en-IN" smtClean="0"/>
              <a:t>02-10-2023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7FDA19-667A-4F7F-B207-ADDA97FAE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52029-AB03-4212-80BE-35176EB47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673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1499A-4541-46B3-BBC0-2C4755AB0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9F8B6-8010-48E8-B3C5-687DF559E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B484D-DC66-402D-8140-55C86C1BE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18D30-0610-4EBA-8B0D-0BC7E8FD28E2}" type="datetime1">
              <a:rPr lang="en-IN" smtClean="0"/>
              <a:t>02-10-2023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3CE3B7-C329-474D-9716-E0471AECD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1C2E9-FC43-4E07-880E-E01CB3400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4019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0B69B9-8315-441E-B21D-CFFF7D617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99AC-5B83-4FB9-ABDF-055616371C81}" type="datetime1">
              <a:rPr lang="en-IN" smtClean="0"/>
              <a:t>02-10-2023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CB91D7-0A28-4DB8-B89B-36C9DAAF7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E3D65-0AA4-4D1C-A277-D5D4C2377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6835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6123ECC-7AE5-467D-8C92-3843F4F563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817830" cy="6858000"/>
          </a:xfrm>
          <a:custGeom>
            <a:avLst/>
            <a:gdLst>
              <a:gd name="connsiteX0" fmla="*/ 0 w 6817830"/>
              <a:gd name="connsiteY0" fmla="*/ 0 h 6858000"/>
              <a:gd name="connsiteX1" fmla="*/ 4740196 w 6817830"/>
              <a:gd name="connsiteY1" fmla="*/ 0 h 6858000"/>
              <a:gd name="connsiteX2" fmla="*/ 4748409 w 6817830"/>
              <a:gd name="connsiteY2" fmla="*/ 4844 h 6858000"/>
              <a:gd name="connsiteX3" fmla="*/ 6817830 w 6817830"/>
              <a:gd name="connsiteY3" fmla="*/ 3429000 h 6858000"/>
              <a:gd name="connsiteX4" fmla="*/ 4748409 w 6817830"/>
              <a:gd name="connsiteY4" fmla="*/ 6853156 h 6858000"/>
              <a:gd name="connsiteX5" fmla="*/ 4740196 w 6817830"/>
              <a:gd name="connsiteY5" fmla="*/ 6858000 h 6858000"/>
              <a:gd name="connsiteX6" fmla="*/ 0 w 681783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17830" h="6858000">
                <a:moveTo>
                  <a:pt x="0" y="0"/>
                </a:moveTo>
                <a:lnTo>
                  <a:pt x="4740196" y="0"/>
                </a:lnTo>
                <a:lnTo>
                  <a:pt x="4748409" y="4844"/>
                </a:lnTo>
                <a:cubicBezTo>
                  <a:pt x="6004675" y="784089"/>
                  <a:pt x="6817830" y="2027782"/>
                  <a:pt x="6817830" y="3429000"/>
                </a:cubicBezTo>
                <a:cubicBezTo>
                  <a:pt x="6817830" y="4830219"/>
                  <a:pt x="6004675" y="6073912"/>
                  <a:pt x="4748409" y="6853156"/>
                </a:cubicBezTo>
                <a:lnTo>
                  <a:pt x="4740196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DBDB5D-CFA9-4CC3-B5A2-542C9E996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6321A-12DD-44C4-9D28-DC45762A44C6}" type="datetime1">
              <a:rPr lang="en-IN" smtClean="0"/>
              <a:t>02-10-2023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09B07E-C3DD-4392-BCC3-338A5CE87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CE29A3-3197-4981-9B1B-11AFA79C7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1830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EB425FD-C00F-4137-B35A-7C9773C3AD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1388" y="1523304"/>
            <a:ext cx="5082001" cy="3138324"/>
          </a:xfrm>
          <a:custGeom>
            <a:avLst/>
            <a:gdLst>
              <a:gd name="connsiteX0" fmla="*/ 0 w 5082001"/>
              <a:gd name="connsiteY0" fmla="*/ 0 h 3138324"/>
              <a:gd name="connsiteX1" fmla="*/ 5082001 w 5082001"/>
              <a:gd name="connsiteY1" fmla="*/ 0 h 3138324"/>
              <a:gd name="connsiteX2" fmla="*/ 5082001 w 5082001"/>
              <a:gd name="connsiteY2" fmla="*/ 3138324 h 3138324"/>
              <a:gd name="connsiteX3" fmla="*/ 0 w 5082001"/>
              <a:gd name="connsiteY3" fmla="*/ 3138324 h 313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2001" h="3138324">
                <a:moveTo>
                  <a:pt x="0" y="0"/>
                </a:moveTo>
                <a:lnTo>
                  <a:pt x="5082001" y="0"/>
                </a:lnTo>
                <a:lnTo>
                  <a:pt x="5082001" y="3138324"/>
                </a:lnTo>
                <a:lnTo>
                  <a:pt x="0" y="313832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E56675-079F-44DE-9F19-6832305A3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6321A-12DD-44C4-9D28-DC45762A44C6}" type="datetime1">
              <a:rPr lang="en-IN" smtClean="0"/>
              <a:t>02-10-2023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C61586-BECF-48BB-911A-A461C8532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19F76D-0AB4-46F3-82E3-A0F6910BC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9642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501AC10-169B-4804-8D41-5F8E77191A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5544" y="224"/>
            <a:ext cx="8120021" cy="6871028"/>
          </a:xfrm>
          <a:custGeom>
            <a:avLst/>
            <a:gdLst>
              <a:gd name="connsiteX0" fmla="*/ 4794061 w 8120021"/>
              <a:gd name="connsiteY0" fmla="*/ 0 h 6871028"/>
              <a:gd name="connsiteX1" fmla="*/ 8120021 w 8120021"/>
              <a:gd name="connsiteY1" fmla="*/ 6871028 h 6871028"/>
              <a:gd name="connsiteX2" fmla="*/ 0 w 8120021"/>
              <a:gd name="connsiteY2" fmla="*/ 6871028 h 6871028"/>
              <a:gd name="connsiteX3" fmla="*/ 0 w 8120021"/>
              <a:gd name="connsiteY3" fmla="*/ 3429 h 687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20021" h="6871028">
                <a:moveTo>
                  <a:pt x="4794061" y="0"/>
                </a:moveTo>
                <a:lnTo>
                  <a:pt x="8120021" y="6871028"/>
                </a:lnTo>
                <a:lnTo>
                  <a:pt x="0" y="6871028"/>
                </a:lnTo>
                <a:lnTo>
                  <a:pt x="0" y="34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542146-40A6-4327-8212-55E0B775D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6321A-12DD-44C4-9D28-DC45762A44C6}" type="datetime1">
              <a:rPr lang="en-IN" smtClean="0"/>
              <a:t>02-10-2023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42A7B7-2356-443C-ABBE-820E2D4FF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182C54-178F-4540-8AF1-E5A0A9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2556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203576D-DD6D-4F59-A9DC-D436446282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32515" y="0"/>
            <a:ext cx="6059487" cy="3537764"/>
          </a:xfrm>
          <a:custGeom>
            <a:avLst/>
            <a:gdLst>
              <a:gd name="connsiteX0" fmla="*/ 0 w 6059487"/>
              <a:gd name="connsiteY0" fmla="*/ 0 h 3537764"/>
              <a:gd name="connsiteX1" fmla="*/ 6059487 w 6059487"/>
              <a:gd name="connsiteY1" fmla="*/ 0 h 3537764"/>
              <a:gd name="connsiteX2" fmla="*/ 6059487 w 6059487"/>
              <a:gd name="connsiteY2" fmla="*/ 3537764 h 3537764"/>
              <a:gd name="connsiteX3" fmla="*/ 0 w 6059487"/>
              <a:gd name="connsiteY3" fmla="*/ 3537764 h 3537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59487" h="3537764">
                <a:moveTo>
                  <a:pt x="0" y="0"/>
                </a:moveTo>
                <a:lnTo>
                  <a:pt x="6059487" y="0"/>
                </a:lnTo>
                <a:lnTo>
                  <a:pt x="6059487" y="3537764"/>
                </a:lnTo>
                <a:lnTo>
                  <a:pt x="0" y="353776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CCDE82-0F34-4618-A717-47A34DE2F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6321A-12DD-44C4-9D28-DC45762A44C6}" type="datetime1">
              <a:rPr lang="en-IN" smtClean="0"/>
              <a:t>02-10-2023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41B036-823F-4428-AA2B-03A039B3F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649DCC-F2DA-4FE9-8E88-DCA0469B9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307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06AA6CE0-0714-4B8A-915F-F80AC73DD93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99685" y="3957939"/>
            <a:ext cx="2240352" cy="2168561"/>
          </a:xfrm>
          <a:custGeom>
            <a:avLst/>
            <a:gdLst>
              <a:gd name="connsiteX0" fmla="*/ 0 w 2240352"/>
              <a:gd name="connsiteY0" fmla="*/ 0 h 2168561"/>
              <a:gd name="connsiteX1" fmla="*/ 2240352 w 2240352"/>
              <a:gd name="connsiteY1" fmla="*/ 0 h 2168561"/>
              <a:gd name="connsiteX2" fmla="*/ 2240352 w 2240352"/>
              <a:gd name="connsiteY2" fmla="*/ 2168561 h 2168561"/>
              <a:gd name="connsiteX3" fmla="*/ 0 w 2240352"/>
              <a:gd name="connsiteY3" fmla="*/ 2168561 h 2168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40352" h="2168561">
                <a:moveTo>
                  <a:pt x="0" y="0"/>
                </a:moveTo>
                <a:lnTo>
                  <a:pt x="2240352" y="0"/>
                </a:lnTo>
                <a:lnTo>
                  <a:pt x="2240352" y="2168561"/>
                </a:lnTo>
                <a:lnTo>
                  <a:pt x="0" y="216856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09104AF7-7906-4A44-9FEC-94296BD7CF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79858" y="1069358"/>
            <a:ext cx="2240352" cy="2168561"/>
          </a:xfrm>
          <a:custGeom>
            <a:avLst/>
            <a:gdLst>
              <a:gd name="connsiteX0" fmla="*/ 0 w 2240352"/>
              <a:gd name="connsiteY0" fmla="*/ 0 h 2168561"/>
              <a:gd name="connsiteX1" fmla="*/ 2240352 w 2240352"/>
              <a:gd name="connsiteY1" fmla="*/ 0 h 2168561"/>
              <a:gd name="connsiteX2" fmla="*/ 2240352 w 2240352"/>
              <a:gd name="connsiteY2" fmla="*/ 2168561 h 2168561"/>
              <a:gd name="connsiteX3" fmla="*/ 0 w 2240352"/>
              <a:gd name="connsiteY3" fmla="*/ 2168561 h 2168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40352" h="2168561">
                <a:moveTo>
                  <a:pt x="0" y="0"/>
                </a:moveTo>
                <a:lnTo>
                  <a:pt x="2240352" y="0"/>
                </a:lnTo>
                <a:lnTo>
                  <a:pt x="2240352" y="2168561"/>
                </a:lnTo>
                <a:lnTo>
                  <a:pt x="0" y="216856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5A114D5-98F9-4CE8-9014-9916CE504B8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04064" y="3972847"/>
            <a:ext cx="2240352" cy="2168561"/>
          </a:xfrm>
          <a:custGeom>
            <a:avLst/>
            <a:gdLst>
              <a:gd name="connsiteX0" fmla="*/ 0 w 2240352"/>
              <a:gd name="connsiteY0" fmla="*/ 0 h 2168561"/>
              <a:gd name="connsiteX1" fmla="*/ 2240352 w 2240352"/>
              <a:gd name="connsiteY1" fmla="*/ 0 h 2168561"/>
              <a:gd name="connsiteX2" fmla="*/ 2240352 w 2240352"/>
              <a:gd name="connsiteY2" fmla="*/ 2168561 h 2168561"/>
              <a:gd name="connsiteX3" fmla="*/ 0 w 2240352"/>
              <a:gd name="connsiteY3" fmla="*/ 2168561 h 2168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40352" h="2168561">
                <a:moveTo>
                  <a:pt x="0" y="0"/>
                </a:moveTo>
                <a:lnTo>
                  <a:pt x="2240352" y="0"/>
                </a:lnTo>
                <a:lnTo>
                  <a:pt x="2240352" y="2168561"/>
                </a:lnTo>
                <a:lnTo>
                  <a:pt x="0" y="216856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2F0884E-A9D2-4119-91D7-41776F65B5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97538" y="1075263"/>
            <a:ext cx="2240352" cy="2155876"/>
          </a:xfrm>
          <a:custGeom>
            <a:avLst/>
            <a:gdLst>
              <a:gd name="connsiteX0" fmla="*/ 0 w 2240352"/>
              <a:gd name="connsiteY0" fmla="*/ 0 h 2155876"/>
              <a:gd name="connsiteX1" fmla="*/ 2240352 w 2240352"/>
              <a:gd name="connsiteY1" fmla="*/ 0 h 2155876"/>
              <a:gd name="connsiteX2" fmla="*/ 2240352 w 2240352"/>
              <a:gd name="connsiteY2" fmla="*/ 2155876 h 2155876"/>
              <a:gd name="connsiteX3" fmla="*/ 0 w 2240352"/>
              <a:gd name="connsiteY3" fmla="*/ 2155876 h 2155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40352" h="2155876">
                <a:moveTo>
                  <a:pt x="0" y="0"/>
                </a:moveTo>
                <a:lnTo>
                  <a:pt x="2240352" y="0"/>
                </a:lnTo>
                <a:lnTo>
                  <a:pt x="2240352" y="2155876"/>
                </a:lnTo>
                <a:lnTo>
                  <a:pt x="0" y="21558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1E4B69-0789-4ACE-8E3B-25842FCBD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C98FCB-1CD3-485E-99C9-204187E5B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6321A-12DD-44C4-9D28-DC45762A44C6}" type="datetime1">
              <a:rPr lang="en-IN" smtClean="0"/>
              <a:t>02-10-2023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8D74EB-251E-4B62-9F85-A83F2B3AD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15BFDA-7EA8-4A55-BAB5-9F15868B0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4467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938FF-F349-4442-AA24-6D1549C74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0E5669-2DAD-4112-AD75-B1C5AA7F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E688B0-E284-44AC-9445-A13B283E92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21B7C9-44B8-4DAA-B518-792FB45BD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E962C-CB7C-44F9-A863-A8909C632C1D}" type="datetime1">
              <a:rPr lang="en-IN" smtClean="0"/>
              <a:t>02-10-2023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4FC82-32DD-488B-BD36-C471284ED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FEC257-3B05-4006-AD28-505A2F073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8324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F8F15-E6BA-4B01-892D-8EF96E1B5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6F4028-0C46-4DCA-8627-086B7D71C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EFC092-1154-4A53-BBFB-7FA7E07038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9C9D08-9E96-4167-8EBC-591331BBE9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5C862D-1C85-4D24-8AB5-E09FC85538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154ED-3589-4E07-9B0E-40B45F03F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73EB5-FCEA-4CFE-9D96-A097FE7476AB}" type="datetime1">
              <a:rPr lang="en-IN" smtClean="0"/>
              <a:t>02-10-2023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3E30B5-362F-4609-BEC7-084FD674D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620915-62A5-42E3-A110-F25345A15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6143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CA019-A743-48F6-94E4-2D0C13B6C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CB2273-68C3-47C8-9441-FFAC26890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8F661-DA8E-4010-A70F-0F6A23C2D57B}" type="datetime1">
              <a:rPr lang="en-IN" smtClean="0"/>
              <a:t>02-10-2023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9BCA61-FB7F-44CA-B45A-5D07AC4BB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11C98F-6904-4252-AE78-E2D5B889F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2382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5A56DD-18E8-439E-A1B8-1EB262B70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8A29-EE2A-4C6A-ACEF-87343E40C984}" type="datetime1">
              <a:rPr lang="en-IN" smtClean="0"/>
              <a:t>02-10-2023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21A816-28AD-436D-A45B-03BDF95FF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F55E17-C65B-465F-9902-DAF61C90C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t>‹#›</a:t>
            </a:fld>
            <a:endParaRPr lang="en-IN"/>
          </a:p>
        </p:txBody>
      </p:sp>
      <p:sp>
        <p:nvSpPr>
          <p:cNvPr id="8" name="Circle: Hollow 7">
            <a:extLst>
              <a:ext uri="{FF2B5EF4-FFF2-40B4-BE49-F238E27FC236}">
                <a16:creationId xmlns:a16="http://schemas.microsoft.com/office/drawing/2014/main" id="{704C778E-52B1-403A-86F6-94DBA02ED6AE}"/>
              </a:ext>
            </a:extLst>
          </p:cNvPr>
          <p:cNvSpPr/>
          <p:nvPr/>
        </p:nvSpPr>
        <p:spPr>
          <a:xfrm>
            <a:off x="4076700" y="4480062"/>
            <a:ext cx="2362200" cy="2362200"/>
          </a:xfrm>
          <a:prstGeom prst="donut">
            <a:avLst>
              <a:gd name="adj" fmla="val 22282"/>
            </a:avLst>
          </a:prstGeom>
          <a:gradFill>
            <a:gsLst>
              <a:gs pos="4000">
                <a:schemeClr val="accent1">
                  <a:alpha val="34000"/>
                </a:schemeClr>
              </a:gs>
              <a:gs pos="85841">
                <a:schemeClr val="accent3">
                  <a:alpha val="27000"/>
                </a:schemeClr>
              </a:gs>
              <a:gs pos="52000">
                <a:schemeClr val="accent2">
                  <a:alpha val="42000"/>
                </a:schemeClr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A705261-81BB-4E6A-B822-27FB183A74CF}"/>
              </a:ext>
            </a:extLst>
          </p:cNvPr>
          <p:cNvSpPr/>
          <p:nvPr/>
        </p:nvSpPr>
        <p:spPr>
          <a:xfrm>
            <a:off x="-3230" y="-437"/>
            <a:ext cx="5165780" cy="6866829"/>
          </a:xfrm>
          <a:custGeom>
            <a:avLst/>
            <a:gdLst>
              <a:gd name="connsiteX0" fmla="*/ 0 w 5165780"/>
              <a:gd name="connsiteY0" fmla="*/ 0 h 6866829"/>
              <a:gd name="connsiteX1" fmla="*/ 3437681 w 5165780"/>
              <a:gd name="connsiteY1" fmla="*/ 0 h 6866829"/>
              <a:gd name="connsiteX2" fmla="*/ 3451714 w 5165780"/>
              <a:gd name="connsiteY2" fmla="*/ 9979 h 6866829"/>
              <a:gd name="connsiteX3" fmla="*/ 5165780 w 5165780"/>
              <a:gd name="connsiteY3" fmla="*/ 3429437 h 6866829"/>
              <a:gd name="connsiteX4" fmla="*/ 3451714 w 5165780"/>
              <a:gd name="connsiteY4" fmla="*/ 6848895 h 6866829"/>
              <a:gd name="connsiteX5" fmla="*/ 3426495 w 5165780"/>
              <a:gd name="connsiteY5" fmla="*/ 6866829 h 6866829"/>
              <a:gd name="connsiteX6" fmla="*/ 0 w 5165780"/>
              <a:gd name="connsiteY6" fmla="*/ 6866829 h 6866829"/>
              <a:gd name="connsiteX7" fmla="*/ 0 w 5165780"/>
              <a:gd name="connsiteY7" fmla="*/ 5505854 h 6866829"/>
              <a:gd name="connsiteX8" fmla="*/ 17792 w 5165780"/>
              <a:gd name="connsiteY8" fmla="*/ 5514425 h 6866829"/>
              <a:gd name="connsiteX9" fmla="*/ 898580 w 5165780"/>
              <a:gd name="connsiteY9" fmla="*/ 5692248 h 6866829"/>
              <a:gd name="connsiteX10" fmla="*/ 3161391 w 5165780"/>
              <a:gd name="connsiteY10" fmla="*/ 3429437 h 6866829"/>
              <a:gd name="connsiteX11" fmla="*/ 898580 w 5165780"/>
              <a:gd name="connsiteY11" fmla="*/ 1166626 h 6866829"/>
              <a:gd name="connsiteX12" fmla="*/ 17792 w 5165780"/>
              <a:gd name="connsiteY12" fmla="*/ 1344449 h 6866829"/>
              <a:gd name="connsiteX13" fmla="*/ 0 w 5165780"/>
              <a:gd name="connsiteY13" fmla="*/ 1353020 h 6866829"/>
              <a:gd name="connsiteX14" fmla="*/ 0 w 5165780"/>
              <a:gd name="connsiteY14" fmla="*/ 0 h 6866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65780" h="6866829">
                <a:moveTo>
                  <a:pt x="0" y="0"/>
                </a:moveTo>
                <a:lnTo>
                  <a:pt x="3437681" y="0"/>
                </a:lnTo>
                <a:lnTo>
                  <a:pt x="3451714" y="9979"/>
                </a:lnTo>
                <a:cubicBezTo>
                  <a:pt x="4492258" y="788154"/>
                  <a:pt x="5165780" y="2030141"/>
                  <a:pt x="5165780" y="3429437"/>
                </a:cubicBezTo>
                <a:cubicBezTo>
                  <a:pt x="5165780" y="4828733"/>
                  <a:pt x="4492258" y="6070720"/>
                  <a:pt x="3451714" y="6848895"/>
                </a:cubicBezTo>
                <a:lnTo>
                  <a:pt x="3426495" y="6866829"/>
                </a:lnTo>
                <a:lnTo>
                  <a:pt x="0" y="6866829"/>
                </a:lnTo>
                <a:lnTo>
                  <a:pt x="0" y="5505854"/>
                </a:lnTo>
                <a:lnTo>
                  <a:pt x="17792" y="5514425"/>
                </a:lnTo>
                <a:cubicBezTo>
                  <a:pt x="288511" y="5628930"/>
                  <a:pt x="586151" y="5692248"/>
                  <a:pt x="898580" y="5692248"/>
                </a:cubicBezTo>
                <a:cubicBezTo>
                  <a:pt x="2148296" y="5692248"/>
                  <a:pt x="3161391" y="4679153"/>
                  <a:pt x="3161391" y="3429437"/>
                </a:cubicBezTo>
                <a:cubicBezTo>
                  <a:pt x="3161391" y="2179721"/>
                  <a:pt x="2148296" y="1166626"/>
                  <a:pt x="898580" y="1166626"/>
                </a:cubicBezTo>
                <a:cubicBezTo>
                  <a:pt x="586151" y="1166626"/>
                  <a:pt x="288511" y="1229945"/>
                  <a:pt x="17792" y="1344449"/>
                </a:cubicBezTo>
                <a:lnTo>
                  <a:pt x="0" y="135302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4000">
                <a:schemeClr val="accent1"/>
              </a:gs>
              <a:gs pos="85841">
                <a:schemeClr val="accent2">
                  <a:lumMod val="90000"/>
                  <a:lumOff val="10000"/>
                </a:schemeClr>
              </a:gs>
              <a:gs pos="52000">
                <a:schemeClr val="accent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0E30797F-1199-41CD-897F-4385886ADD82}"/>
              </a:ext>
            </a:extLst>
          </p:cNvPr>
          <p:cNvGrpSpPr/>
          <p:nvPr userDrawn="1"/>
        </p:nvGrpSpPr>
        <p:grpSpPr>
          <a:xfrm>
            <a:off x="781050" y="457200"/>
            <a:ext cx="5943600" cy="5943600"/>
            <a:chOff x="781050" y="457200"/>
            <a:chExt cx="5943600" cy="59436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399A95C-3283-4FFC-AB0B-40D5A4C866FA}"/>
                </a:ext>
              </a:extLst>
            </p:cNvPr>
            <p:cNvGrpSpPr/>
            <p:nvPr/>
          </p:nvGrpSpPr>
          <p:grpSpPr>
            <a:xfrm>
              <a:off x="781050" y="457200"/>
              <a:ext cx="5943600" cy="5943600"/>
              <a:chOff x="781050" y="457200"/>
              <a:chExt cx="5943600" cy="5943600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97401095-246B-42E8-91AE-03F06B78D72F}"/>
                  </a:ext>
                </a:extLst>
              </p:cNvPr>
              <p:cNvSpPr/>
              <p:nvPr/>
            </p:nvSpPr>
            <p:spPr>
              <a:xfrm>
                <a:off x="781050" y="457200"/>
                <a:ext cx="5943600" cy="59436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74773AED-6018-4EBF-B111-88096BB94F90}"/>
                  </a:ext>
                </a:extLst>
              </p:cNvPr>
              <p:cNvSpPr/>
              <p:nvPr/>
            </p:nvSpPr>
            <p:spPr>
              <a:xfrm>
                <a:off x="984250" y="660400"/>
                <a:ext cx="5537200" cy="553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4366730E-9774-42C4-9FFB-72E37DA4CDAF}"/>
                  </a:ext>
                </a:extLst>
              </p:cNvPr>
              <p:cNvSpPr/>
              <p:nvPr/>
            </p:nvSpPr>
            <p:spPr>
              <a:xfrm>
                <a:off x="1238250" y="914400"/>
                <a:ext cx="5029200" cy="5029200"/>
              </a:xfrm>
              <a:prstGeom prst="ellipse">
                <a:avLst/>
              </a:prstGeom>
              <a:solidFill>
                <a:schemeClr val="accent4">
                  <a:lumMod val="10000"/>
                  <a:lumOff val="90000"/>
                </a:schemeClr>
              </a:solidFill>
              <a:ln w="50800">
                <a:solidFill>
                  <a:schemeClr val="bg2"/>
                </a:solidFill>
              </a:ln>
              <a:effectLst>
                <a:outerShdw blurRad="63500" sx="102000" sy="102000" algn="ctr" rotWithShape="0">
                  <a:prstClr val="black">
                    <a:alpha val="1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A49F639-93D3-4134-8FA4-9DF255E3C10D}"/>
                </a:ext>
              </a:extLst>
            </p:cNvPr>
            <p:cNvGrpSpPr/>
            <p:nvPr/>
          </p:nvGrpSpPr>
          <p:grpSpPr>
            <a:xfrm>
              <a:off x="1190464" y="1217118"/>
              <a:ext cx="4710295" cy="4773588"/>
              <a:chOff x="1190464" y="1217118"/>
              <a:chExt cx="4710295" cy="4773588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7898FFC2-52A2-4AD4-B330-BC09B411C58E}"/>
                  </a:ext>
                </a:extLst>
              </p:cNvPr>
              <p:cNvSpPr/>
              <p:nvPr/>
            </p:nvSpPr>
            <p:spPr>
              <a:xfrm>
                <a:off x="5750749" y="1217118"/>
                <a:ext cx="150010" cy="15001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AB9DF886-6589-4C83-B755-6E6CB17E7DF2}"/>
                  </a:ext>
                </a:extLst>
              </p:cNvPr>
              <p:cNvSpPr/>
              <p:nvPr/>
            </p:nvSpPr>
            <p:spPr>
              <a:xfrm>
                <a:off x="1190464" y="4548817"/>
                <a:ext cx="150010" cy="15001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6498DE89-7120-4392-AABB-53DA87A39BE1}"/>
                  </a:ext>
                </a:extLst>
              </p:cNvPr>
              <p:cNvSpPr/>
              <p:nvPr/>
            </p:nvSpPr>
            <p:spPr>
              <a:xfrm>
                <a:off x="5338084" y="5840696"/>
                <a:ext cx="150010" cy="15001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2568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C2709-9C54-4E8F-8A8E-58965864C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1AD5DB-0940-4E81-BAC0-2F2844E0D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4FA800-9EAC-463C-95E8-0C88C0ED7E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8E196B-D9A7-47F2-95DE-973E4D15E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F5E3F-0812-490D-B874-C7BF21A1FF9E}" type="datetime1">
              <a:rPr lang="en-IN" smtClean="0"/>
              <a:t>02-10-2023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9B83C7-79C4-4970-AC4F-EFD6E84C4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F5BED0-1783-407D-B0E2-44F729A89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62386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28DD7-6D47-4A47-A361-7A745811A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BD089A-8858-45EE-8FD6-84B5C8DA39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E42AA1-56C3-47E5-AABF-37C8980B2D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63918F-4CB9-4A81-93FF-6CB896132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EA5BC-FD8B-4C7F-B1D1-50CAFDE87965}" type="datetime1">
              <a:rPr lang="en-IN" smtClean="0"/>
              <a:t>02-10-2023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1B9A03-DAFE-4674-AD89-3AD44223A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D3A1C2-2CAB-46D5-8A1C-AA0EBD0CF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70423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B10D7-668E-426F-9DED-ACC4398F0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64BE42-FDA7-4DE7-88EF-FB66EEF0E1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FFFA57-E687-4E9E-A650-5848CE6E2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C5F51-9951-400C-97D5-0CD3A0B626F8}" type="datetime1">
              <a:rPr lang="en-IN" smtClean="0"/>
              <a:t>02-10-2023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8A3D0-388D-465F-B13A-EB4F9A92F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5F0510-9AEA-4E2E-BCA6-1ACB530B8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2413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B22587-241B-436C-AAC5-32B05B93BD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E0EB9B-82CE-48B1-8994-8AF2F802F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7578FD-A5FD-41F0-82A0-4D67E63BD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4BE95-02C0-49AA-B895-37DAF01F2638}" type="datetime1">
              <a:rPr lang="en-IN" smtClean="0"/>
              <a:t>02-10-2023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77580B-622F-4CB0-957A-59FBB5D13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C63027-39B5-4A36-8E53-604D0AE1D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8481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1D8F7-0451-4AD5-AB49-6FF6DB128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157"/>
            <a:ext cx="10656888" cy="680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DFC790-2953-403A-A5BD-876AF3268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850900"/>
            <a:ext cx="10515600" cy="5530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2009B8-366D-4497-A0A8-ABE689D4BF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6553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F66321A-12DD-44C4-9D28-DC45762A44C6}" type="datetime1">
              <a:rPr lang="en-IN" smtClean="0"/>
              <a:t>02-10-2023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31D81-E0E9-4875-9F16-A598CBF7C1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96150" y="646553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3" name="Diamond 12">
            <a:extLst>
              <a:ext uri="{FF2B5EF4-FFF2-40B4-BE49-F238E27FC236}">
                <a16:creationId xmlns:a16="http://schemas.microsoft.com/office/drawing/2014/main" id="{7F455C39-7964-429A-9461-6152C4C005C2}"/>
              </a:ext>
            </a:extLst>
          </p:cNvPr>
          <p:cNvSpPr/>
          <p:nvPr userDrawn="1"/>
        </p:nvSpPr>
        <p:spPr>
          <a:xfrm>
            <a:off x="2781" y="135218"/>
            <a:ext cx="551544" cy="551544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Diamond 13">
            <a:extLst>
              <a:ext uri="{FF2B5EF4-FFF2-40B4-BE49-F238E27FC236}">
                <a16:creationId xmlns:a16="http://schemas.microsoft.com/office/drawing/2014/main" id="{CD27C55F-1018-417E-9BA1-11F108C97B9F}"/>
              </a:ext>
            </a:extLst>
          </p:cNvPr>
          <p:cNvSpPr/>
          <p:nvPr userDrawn="1"/>
        </p:nvSpPr>
        <p:spPr>
          <a:xfrm>
            <a:off x="64310" y="71658"/>
            <a:ext cx="678648" cy="678648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ECD3F-991D-475B-A6CC-0F14083BC1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8382" y="228420"/>
            <a:ext cx="4305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4F69FB9-663E-497D-B4F4-B73C60A74C5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9035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6" userDrawn="1">
          <p15:clr>
            <a:srgbClr val="F26B43"/>
          </p15:clr>
        </p15:guide>
        <p15:guide id="2" pos="415" userDrawn="1">
          <p15:clr>
            <a:srgbClr val="F26B43"/>
          </p15:clr>
        </p15:guide>
        <p15:guide id="3" pos="506" userDrawn="1">
          <p15:clr>
            <a:srgbClr val="F26B43"/>
          </p15:clr>
        </p15:guide>
        <p15:guide id="4" pos="7265" userDrawn="1">
          <p15:clr>
            <a:srgbClr val="F26B43"/>
          </p15:clr>
        </p15:guide>
        <p15:guide id="5" pos="7174" userDrawn="1">
          <p15:clr>
            <a:srgbClr val="F26B43"/>
          </p15:clr>
        </p15:guide>
        <p15:guide id="6" orient="horz" pos="536" userDrawn="1">
          <p15:clr>
            <a:srgbClr val="F26B43"/>
          </p15:clr>
        </p15:guide>
        <p15:guide id="7" orient="horz" pos="40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06F8C-A594-477C-AE28-A088784B83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4312" y="1260764"/>
            <a:ext cx="5028537" cy="2673927"/>
          </a:xfrm>
        </p:spPr>
        <p:txBody>
          <a:bodyPr>
            <a:normAutofit/>
          </a:bodyPr>
          <a:lstStyle/>
          <a:p>
            <a:r>
              <a:rPr lang="en-US" sz="6600" dirty="0">
                <a:solidFill>
                  <a:schemeClr val="accent1"/>
                </a:solidFill>
              </a:rPr>
              <a:t> Your New  Business</a:t>
            </a:r>
            <a:endParaRPr lang="en-IN" sz="6600" dirty="0">
              <a:solidFill>
                <a:schemeClr val="accent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8E81EF-87A8-4AB6-9D77-398617B1A6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By Desiree Menendez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D38D89-6C99-9D8E-1594-1E1F43947A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78511" y="4904308"/>
            <a:ext cx="5204338" cy="1953692"/>
          </a:xfrm>
          <a:prstGeom prst="rect">
            <a:avLst/>
          </a:prstGeom>
          <a:effectLst>
            <a:softEdge rad="228600"/>
          </a:effectLst>
        </p:spPr>
      </p:pic>
    </p:spTree>
    <p:extLst>
      <p:ext uri="{BB962C8B-B14F-4D97-AF65-F5344CB8AC3E}">
        <p14:creationId xmlns:p14="http://schemas.microsoft.com/office/powerpoint/2010/main" val="3679248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AC54AC7-429E-4B66-AC90-146D0618FA59}"/>
              </a:ext>
            </a:extLst>
          </p:cNvPr>
          <p:cNvSpPr/>
          <p:nvPr/>
        </p:nvSpPr>
        <p:spPr>
          <a:xfrm>
            <a:off x="1419663" y="0"/>
            <a:ext cx="5655159" cy="6858000"/>
          </a:xfrm>
          <a:custGeom>
            <a:avLst/>
            <a:gdLst>
              <a:gd name="connsiteX0" fmla="*/ 0 w 5654851"/>
              <a:gd name="connsiteY0" fmla="*/ 0 h 6858000"/>
              <a:gd name="connsiteX1" fmla="*/ 3931618 w 5654851"/>
              <a:gd name="connsiteY1" fmla="*/ 0 h 6858000"/>
              <a:gd name="connsiteX2" fmla="*/ 3938430 w 5654851"/>
              <a:gd name="connsiteY2" fmla="*/ 4844 h 6858000"/>
              <a:gd name="connsiteX3" fmla="*/ 5654851 w 5654851"/>
              <a:gd name="connsiteY3" fmla="*/ 3429000 h 6858000"/>
              <a:gd name="connsiteX4" fmla="*/ 3938430 w 5654851"/>
              <a:gd name="connsiteY4" fmla="*/ 6853156 h 6858000"/>
              <a:gd name="connsiteX5" fmla="*/ 3931618 w 5654851"/>
              <a:gd name="connsiteY5" fmla="*/ 6858000 h 6858000"/>
              <a:gd name="connsiteX6" fmla="*/ 0 w 5654851"/>
              <a:gd name="connsiteY6" fmla="*/ 6858000 h 6858000"/>
              <a:gd name="connsiteX7" fmla="*/ 0 w 5654851"/>
              <a:gd name="connsiteY7" fmla="*/ 0 h 6858000"/>
              <a:gd name="connsiteX0" fmla="*/ 0 w 5707582"/>
              <a:gd name="connsiteY0" fmla="*/ 0 h 6858000"/>
              <a:gd name="connsiteX1" fmla="*/ 3931618 w 5707582"/>
              <a:gd name="connsiteY1" fmla="*/ 0 h 6858000"/>
              <a:gd name="connsiteX2" fmla="*/ 3938430 w 5707582"/>
              <a:gd name="connsiteY2" fmla="*/ 4844 h 6858000"/>
              <a:gd name="connsiteX3" fmla="*/ 5707582 w 5707582"/>
              <a:gd name="connsiteY3" fmla="*/ 3446252 h 6858000"/>
              <a:gd name="connsiteX4" fmla="*/ 3938430 w 5707582"/>
              <a:gd name="connsiteY4" fmla="*/ 6853156 h 6858000"/>
              <a:gd name="connsiteX5" fmla="*/ 3931618 w 5707582"/>
              <a:gd name="connsiteY5" fmla="*/ 6858000 h 6858000"/>
              <a:gd name="connsiteX6" fmla="*/ 0 w 5707582"/>
              <a:gd name="connsiteY6" fmla="*/ 6858000 h 6858000"/>
              <a:gd name="connsiteX7" fmla="*/ 0 w 5707582"/>
              <a:gd name="connsiteY7" fmla="*/ 0 h 6858000"/>
              <a:gd name="connsiteX0" fmla="*/ 0 w 5733947"/>
              <a:gd name="connsiteY0" fmla="*/ 0 h 6858000"/>
              <a:gd name="connsiteX1" fmla="*/ 3931618 w 5733947"/>
              <a:gd name="connsiteY1" fmla="*/ 0 h 6858000"/>
              <a:gd name="connsiteX2" fmla="*/ 3938430 w 5733947"/>
              <a:gd name="connsiteY2" fmla="*/ 4844 h 6858000"/>
              <a:gd name="connsiteX3" fmla="*/ 5733947 w 5733947"/>
              <a:gd name="connsiteY3" fmla="*/ 3446252 h 6858000"/>
              <a:gd name="connsiteX4" fmla="*/ 3938430 w 5733947"/>
              <a:gd name="connsiteY4" fmla="*/ 6853156 h 6858000"/>
              <a:gd name="connsiteX5" fmla="*/ 3931618 w 5733947"/>
              <a:gd name="connsiteY5" fmla="*/ 6858000 h 6858000"/>
              <a:gd name="connsiteX6" fmla="*/ 0 w 5733947"/>
              <a:gd name="connsiteY6" fmla="*/ 6858000 h 6858000"/>
              <a:gd name="connsiteX7" fmla="*/ 0 w 5733947"/>
              <a:gd name="connsiteY7" fmla="*/ 0 h 6858000"/>
              <a:gd name="connsiteX0" fmla="*/ 0 w 5760312"/>
              <a:gd name="connsiteY0" fmla="*/ 0 h 6858000"/>
              <a:gd name="connsiteX1" fmla="*/ 3931618 w 5760312"/>
              <a:gd name="connsiteY1" fmla="*/ 0 h 6858000"/>
              <a:gd name="connsiteX2" fmla="*/ 3938430 w 5760312"/>
              <a:gd name="connsiteY2" fmla="*/ 4844 h 6858000"/>
              <a:gd name="connsiteX3" fmla="*/ 5760312 w 5760312"/>
              <a:gd name="connsiteY3" fmla="*/ 3446252 h 6858000"/>
              <a:gd name="connsiteX4" fmla="*/ 3938430 w 5760312"/>
              <a:gd name="connsiteY4" fmla="*/ 6853156 h 6858000"/>
              <a:gd name="connsiteX5" fmla="*/ 3931618 w 5760312"/>
              <a:gd name="connsiteY5" fmla="*/ 6858000 h 6858000"/>
              <a:gd name="connsiteX6" fmla="*/ 0 w 5760312"/>
              <a:gd name="connsiteY6" fmla="*/ 6858000 h 6858000"/>
              <a:gd name="connsiteX7" fmla="*/ 0 w 5760312"/>
              <a:gd name="connsiteY7" fmla="*/ 0 h 6858000"/>
              <a:gd name="connsiteX0" fmla="*/ 0 w 5760940"/>
              <a:gd name="connsiteY0" fmla="*/ 0 h 6858000"/>
              <a:gd name="connsiteX1" fmla="*/ 3931618 w 5760940"/>
              <a:gd name="connsiteY1" fmla="*/ 0 h 6858000"/>
              <a:gd name="connsiteX2" fmla="*/ 3938430 w 5760940"/>
              <a:gd name="connsiteY2" fmla="*/ 4844 h 6858000"/>
              <a:gd name="connsiteX3" fmla="*/ 5760312 w 5760940"/>
              <a:gd name="connsiteY3" fmla="*/ 3446252 h 6858000"/>
              <a:gd name="connsiteX4" fmla="*/ 3938430 w 5760940"/>
              <a:gd name="connsiteY4" fmla="*/ 6853156 h 6858000"/>
              <a:gd name="connsiteX5" fmla="*/ 3931618 w 5760940"/>
              <a:gd name="connsiteY5" fmla="*/ 6858000 h 6858000"/>
              <a:gd name="connsiteX6" fmla="*/ 0 w 5760940"/>
              <a:gd name="connsiteY6" fmla="*/ 6858000 h 6858000"/>
              <a:gd name="connsiteX7" fmla="*/ 0 w 5760940"/>
              <a:gd name="connsiteY7" fmla="*/ 0 h 6858000"/>
              <a:gd name="connsiteX0" fmla="*/ 0 w 5761407"/>
              <a:gd name="connsiteY0" fmla="*/ 0 h 6858000"/>
              <a:gd name="connsiteX1" fmla="*/ 3931618 w 5761407"/>
              <a:gd name="connsiteY1" fmla="*/ 0 h 6858000"/>
              <a:gd name="connsiteX2" fmla="*/ 3938430 w 5761407"/>
              <a:gd name="connsiteY2" fmla="*/ 4844 h 6858000"/>
              <a:gd name="connsiteX3" fmla="*/ 5760312 w 5761407"/>
              <a:gd name="connsiteY3" fmla="*/ 3446252 h 6858000"/>
              <a:gd name="connsiteX4" fmla="*/ 3938430 w 5761407"/>
              <a:gd name="connsiteY4" fmla="*/ 6853156 h 6858000"/>
              <a:gd name="connsiteX5" fmla="*/ 3931618 w 5761407"/>
              <a:gd name="connsiteY5" fmla="*/ 6858000 h 6858000"/>
              <a:gd name="connsiteX6" fmla="*/ 0 w 5761407"/>
              <a:gd name="connsiteY6" fmla="*/ 6858000 h 6858000"/>
              <a:gd name="connsiteX7" fmla="*/ 0 w 5761407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61407" h="6858000">
                <a:moveTo>
                  <a:pt x="0" y="0"/>
                </a:moveTo>
                <a:lnTo>
                  <a:pt x="3931618" y="0"/>
                </a:lnTo>
                <a:lnTo>
                  <a:pt x="3938430" y="4844"/>
                </a:lnTo>
                <a:cubicBezTo>
                  <a:pt x="4980403" y="784089"/>
                  <a:pt x="5725157" y="2027780"/>
                  <a:pt x="5760312" y="3446252"/>
                </a:cubicBezTo>
                <a:cubicBezTo>
                  <a:pt x="5795467" y="4864724"/>
                  <a:pt x="4980403" y="6073912"/>
                  <a:pt x="3938430" y="6853156"/>
                </a:cubicBezTo>
                <a:lnTo>
                  <a:pt x="3931618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1" name="Picture Placeholder 80">
            <a:extLst>
              <a:ext uri="{FF2B5EF4-FFF2-40B4-BE49-F238E27FC236}">
                <a16:creationId xmlns:a16="http://schemas.microsoft.com/office/drawing/2014/main" id="{DB343474-FB8D-43B2-A5EB-D8828F14A1E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414" y="92765"/>
            <a:ext cx="6817830" cy="6858000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033D07-2C56-47DB-BB16-2511B70E1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pPr/>
              <a:t>2</a:t>
            </a:fld>
            <a:endParaRPr lang="en-IN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55C558F-DB3C-4B0D-A65E-4EEA85F702BB}"/>
              </a:ext>
            </a:extLst>
          </p:cNvPr>
          <p:cNvGrpSpPr/>
          <p:nvPr/>
        </p:nvGrpSpPr>
        <p:grpSpPr>
          <a:xfrm>
            <a:off x="5687329" y="488207"/>
            <a:ext cx="6228589" cy="6013130"/>
            <a:chOff x="5687329" y="488207"/>
            <a:chExt cx="6228589" cy="601313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6C15B59-7AFD-4DAD-93B3-4376E7C234CA}"/>
                </a:ext>
              </a:extLst>
            </p:cNvPr>
            <p:cNvGrpSpPr/>
            <p:nvPr/>
          </p:nvGrpSpPr>
          <p:grpSpPr>
            <a:xfrm>
              <a:off x="6307875" y="2163260"/>
              <a:ext cx="5608043" cy="987972"/>
              <a:chOff x="6326770" y="2116465"/>
              <a:chExt cx="5608043" cy="987972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C4B021BC-7B77-44AC-B5A1-EEE9163BBC8F}"/>
                  </a:ext>
                </a:extLst>
              </p:cNvPr>
              <p:cNvGrpSpPr/>
              <p:nvPr/>
            </p:nvGrpSpPr>
            <p:grpSpPr>
              <a:xfrm>
                <a:off x="6326770" y="2116465"/>
                <a:ext cx="987972" cy="987972"/>
                <a:chOff x="6326770" y="2116465"/>
                <a:chExt cx="987972" cy="987972"/>
              </a:xfrm>
            </p:grpSpPr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2BE437E7-03AB-4C8B-B25B-2E1660293566}"/>
                    </a:ext>
                  </a:extLst>
                </p:cNvPr>
                <p:cNvSpPr/>
                <p:nvPr/>
              </p:nvSpPr>
              <p:spPr>
                <a:xfrm>
                  <a:off x="6326770" y="2116465"/>
                  <a:ext cx="987972" cy="987972"/>
                </a:xfrm>
                <a:prstGeom prst="ellipse">
                  <a:avLst/>
                </a:prstGeom>
                <a:solidFill>
                  <a:schemeClr val="bg2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grpSp>
              <p:nvGrpSpPr>
                <p:cNvPr id="61" name="Group 4">
                  <a:extLst>
                    <a:ext uri="{FF2B5EF4-FFF2-40B4-BE49-F238E27FC236}">
                      <a16:creationId xmlns:a16="http://schemas.microsoft.com/office/drawing/2014/main" id="{01C22B0C-EE6A-4933-856E-BD23A1E1BC3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6513281" y="2303369"/>
                  <a:ext cx="614950" cy="614164"/>
                  <a:chOff x="2271" y="594"/>
                  <a:chExt cx="3133" cy="3129"/>
                </a:xfrm>
                <a:solidFill>
                  <a:schemeClr val="bg2"/>
                </a:solidFill>
              </p:grpSpPr>
              <p:sp>
                <p:nvSpPr>
                  <p:cNvPr id="62" name="Freeform 6">
                    <a:extLst>
                      <a:ext uri="{FF2B5EF4-FFF2-40B4-BE49-F238E27FC236}">
                        <a16:creationId xmlns:a16="http://schemas.microsoft.com/office/drawing/2014/main" id="{0404788E-1051-4F83-AD8E-C883A2C929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31" y="594"/>
                    <a:ext cx="1973" cy="1971"/>
                  </a:xfrm>
                  <a:custGeom>
                    <a:avLst/>
                    <a:gdLst>
                      <a:gd name="T0" fmla="*/ 3225 w 3945"/>
                      <a:gd name="T1" fmla="*/ 0 h 3943"/>
                      <a:gd name="T2" fmla="*/ 3309 w 3945"/>
                      <a:gd name="T3" fmla="*/ 637 h 3943"/>
                      <a:gd name="T4" fmla="*/ 3945 w 3945"/>
                      <a:gd name="T5" fmla="*/ 721 h 3943"/>
                      <a:gd name="T6" fmla="*/ 3103 w 3945"/>
                      <a:gd name="T7" fmla="*/ 1561 h 3943"/>
                      <a:gd name="T8" fmla="*/ 2834 w 3945"/>
                      <a:gd name="T9" fmla="*/ 1525 h 3943"/>
                      <a:gd name="T10" fmla="*/ 1171 w 3945"/>
                      <a:gd name="T11" fmla="*/ 3186 h 3943"/>
                      <a:gd name="T12" fmla="*/ 1184 w 3945"/>
                      <a:gd name="T13" fmla="*/ 3238 h 3943"/>
                      <a:gd name="T14" fmla="*/ 1192 w 3945"/>
                      <a:gd name="T15" fmla="*/ 3291 h 3943"/>
                      <a:gd name="T16" fmla="*/ 1194 w 3945"/>
                      <a:gd name="T17" fmla="*/ 3346 h 3943"/>
                      <a:gd name="T18" fmla="*/ 1188 w 3945"/>
                      <a:gd name="T19" fmla="*/ 3426 h 3943"/>
                      <a:gd name="T20" fmla="*/ 1173 w 3945"/>
                      <a:gd name="T21" fmla="*/ 3505 h 3943"/>
                      <a:gd name="T22" fmla="*/ 1146 w 3945"/>
                      <a:gd name="T23" fmla="*/ 3577 h 3943"/>
                      <a:gd name="T24" fmla="*/ 1112 w 3945"/>
                      <a:gd name="T25" fmla="*/ 3647 h 3943"/>
                      <a:gd name="T26" fmla="*/ 1070 w 3945"/>
                      <a:gd name="T27" fmla="*/ 3710 h 3943"/>
                      <a:gd name="T28" fmla="*/ 1018 w 3945"/>
                      <a:gd name="T29" fmla="*/ 3768 h 3943"/>
                      <a:gd name="T30" fmla="*/ 961 w 3945"/>
                      <a:gd name="T31" fmla="*/ 3817 h 3943"/>
                      <a:gd name="T32" fmla="*/ 898 w 3945"/>
                      <a:gd name="T33" fmla="*/ 3861 h 3943"/>
                      <a:gd name="T34" fmla="*/ 829 w 3945"/>
                      <a:gd name="T35" fmla="*/ 3895 h 3943"/>
                      <a:gd name="T36" fmla="*/ 755 w 3945"/>
                      <a:gd name="T37" fmla="*/ 3922 h 3943"/>
                      <a:gd name="T38" fmla="*/ 677 w 3945"/>
                      <a:gd name="T39" fmla="*/ 3937 h 3943"/>
                      <a:gd name="T40" fmla="*/ 597 w 3945"/>
                      <a:gd name="T41" fmla="*/ 3943 h 3943"/>
                      <a:gd name="T42" fmla="*/ 515 w 3945"/>
                      <a:gd name="T43" fmla="*/ 3937 h 3943"/>
                      <a:gd name="T44" fmla="*/ 438 w 3945"/>
                      <a:gd name="T45" fmla="*/ 3922 h 3943"/>
                      <a:gd name="T46" fmla="*/ 364 w 3945"/>
                      <a:gd name="T47" fmla="*/ 3895 h 3943"/>
                      <a:gd name="T48" fmla="*/ 295 w 3945"/>
                      <a:gd name="T49" fmla="*/ 3861 h 3943"/>
                      <a:gd name="T50" fmla="*/ 232 w 3945"/>
                      <a:gd name="T51" fmla="*/ 3817 h 3943"/>
                      <a:gd name="T52" fmla="*/ 175 w 3945"/>
                      <a:gd name="T53" fmla="*/ 3768 h 3943"/>
                      <a:gd name="T54" fmla="*/ 124 w 3945"/>
                      <a:gd name="T55" fmla="*/ 3710 h 3943"/>
                      <a:gd name="T56" fmla="*/ 82 w 3945"/>
                      <a:gd name="T57" fmla="*/ 3647 h 3943"/>
                      <a:gd name="T58" fmla="*/ 46 w 3945"/>
                      <a:gd name="T59" fmla="*/ 3577 h 3943"/>
                      <a:gd name="T60" fmla="*/ 21 w 3945"/>
                      <a:gd name="T61" fmla="*/ 3505 h 3943"/>
                      <a:gd name="T62" fmla="*/ 6 w 3945"/>
                      <a:gd name="T63" fmla="*/ 3426 h 3943"/>
                      <a:gd name="T64" fmla="*/ 0 w 3945"/>
                      <a:gd name="T65" fmla="*/ 3346 h 3943"/>
                      <a:gd name="T66" fmla="*/ 6 w 3945"/>
                      <a:gd name="T67" fmla="*/ 3264 h 3943"/>
                      <a:gd name="T68" fmla="*/ 21 w 3945"/>
                      <a:gd name="T69" fmla="*/ 3188 h 3943"/>
                      <a:gd name="T70" fmla="*/ 46 w 3945"/>
                      <a:gd name="T71" fmla="*/ 3114 h 3943"/>
                      <a:gd name="T72" fmla="*/ 82 w 3945"/>
                      <a:gd name="T73" fmla="*/ 3045 h 3943"/>
                      <a:gd name="T74" fmla="*/ 124 w 3945"/>
                      <a:gd name="T75" fmla="*/ 2981 h 3943"/>
                      <a:gd name="T76" fmla="*/ 175 w 3945"/>
                      <a:gd name="T77" fmla="*/ 2923 h 3943"/>
                      <a:gd name="T78" fmla="*/ 232 w 3945"/>
                      <a:gd name="T79" fmla="*/ 2874 h 3943"/>
                      <a:gd name="T80" fmla="*/ 295 w 3945"/>
                      <a:gd name="T81" fmla="*/ 2830 h 3943"/>
                      <a:gd name="T82" fmla="*/ 364 w 3945"/>
                      <a:gd name="T83" fmla="*/ 2796 h 3943"/>
                      <a:gd name="T84" fmla="*/ 438 w 3945"/>
                      <a:gd name="T85" fmla="*/ 2771 h 3943"/>
                      <a:gd name="T86" fmla="*/ 515 w 3945"/>
                      <a:gd name="T87" fmla="*/ 2756 h 3943"/>
                      <a:gd name="T88" fmla="*/ 597 w 3945"/>
                      <a:gd name="T89" fmla="*/ 2750 h 3943"/>
                      <a:gd name="T90" fmla="*/ 650 w 3945"/>
                      <a:gd name="T91" fmla="*/ 2752 h 3943"/>
                      <a:gd name="T92" fmla="*/ 704 w 3945"/>
                      <a:gd name="T93" fmla="*/ 2760 h 3943"/>
                      <a:gd name="T94" fmla="*/ 755 w 3945"/>
                      <a:gd name="T95" fmla="*/ 2771 h 3943"/>
                      <a:gd name="T96" fmla="*/ 2418 w 3945"/>
                      <a:gd name="T97" fmla="*/ 1109 h 3943"/>
                      <a:gd name="T98" fmla="*/ 2382 w 3945"/>
                      <a:gd name="T99" fmla="*/ 841 h 3943"/>
                      <a:gd name="T100" fmla="*/ 3225 w 3945"/>
                      <a:gd name="T101" fmla="*/ 0 h 39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3945" h="3943">
                        <a:moveTo>
                          <a:pt x="3225" y="0"/>
                        </a:moveTo>
                        <a:lnTo>
                          <a:pt x="3309" y="637"/>
                        </a:lnTo>
                        <a:lnTo>
                          <a:pt x="3945" y="721"/>
                        </a:lnTo>
                        <a:lnTo>
                          <a:pt x="3103" y="1561"/>
                        </a:lnTo>
                        <a:lnTo>
                          <a:pt x="2834" y="1525"/>
                        </a:lnTo>
                        <a:lnTo>
                          <a:pt x="1171" y="3186"/>
                        </a:lnTo>
                        <a:lnTo>
                          <a:pt x="1184" y="3238"/>
                        </a:lnTo>
                        <a:lnTo>
                          <a:pt x="1192" y="3291"/>
                        </a:lnTo>
                        <a:lnTo>
                          <a:pt x="1194" y="3346"/>
                        </a:lnTo>
                        <a:lnTo>
                          <a:pt x="1188" y="3426"/>
                        </a:lnTo>
                        <a:lnTo>
                          <a:pt x="1173" y="3505"/>
                        </a:lnTo>
                        <a:lnTo>
                          <a:pt x="1146" y="3577"/>
                        </a:lnTo>
                        <a:lnTo>
                          <a:pt x="1112" y="3647"/>
                        </a:lnTo>
                        <a:lnTo>
                          <a:pt x="1070" y="3710"/>
                        </a:lnTo>
                        <a:lnTo>
                          <a:pt x="1018" y="3768"/>
                        </a:lnTo>
                        <a:lnTo>
                          <a:pt x="961" y="3817"/>
                        </a:lnTo>
                        <a:lnTo>
                          <a:pt x="898" y="3861"/>
                        </a:lnTo>
                        <a:lnTo>
                          <a:pt x="829" y="3895"/>
                        </a:lnTo>
                        <a:lnTo>
                          <a:pt x="755" y="3922"/>
                        </a:lnTo>
                        <a:lnTo>
                          <a:pt x="677" y="3937"/>
                        </a:lnTo>
                        <a:lnTo>
                          <a:pt x="597" y="3943"/>
                        </a:lnTo>
                        <a:lnTo>
                          <a:pt x="515" y="3937"/>
                        </a:lnTo>
                        <a:lnTo>
                          <a:pt x="438" y="3922"/>
                        </a:lnTo>
                        <a:lnTo>
                          <a:pt x="364" y="3895"/>
                        </a:lnTo>
                        <a:lnTo>
                          <a:pt x="295" y="3861"/>
                        </a:lnTo>
                        <a:lnTo>
                          <a:pt x="232" y="3817"/>
                        </a:lnTo>
                        <a:lnTo>
                          <a:pt x="175" y="3768"/>
                        </a:lnTo>
                        <a:lnTo>
                          <a:pt x="124" y="3710"/>
                        </a:lnTo>
                        <a:lnTo>
                          <a:pt x="82" y="3647"/>
                        </a:lnTo>
                        <a:lnTo>
                          <a:pt x="46" y="3577"/>
                        </a:lnTo>
                        <a:lnTo>
                          <a:pt x="21" y="3505"/>
                        </a:lnTo>
                        <a:lnTo>
                          <a:pt x="6" y="3426"/>
                        </a:lnTo>
                        <a:lnTo>
                          <a:pt x="0" y="3346"/>
                        </a:lnTo>
                        <a:lnTo>
                          <a:pt x="6" y="3264"/>
                        </a:lnTo>
                        <a:lnTo>
                          <a:pt x="21" y="3188"/>
                        </a:lnTo>
                        <a:lnTo>
                          <a:pt x="46" y="3114"/>
                        </a:lnTo>
                        <a:lnTo>
                          <a:pt x="82" y="3045"/>
                        </a:lnTo>
                        <a:lnTo>
                          <a:pt x="124" y="2981"/>
                        </a:lnTo>
                        <a:lnTo>
                          <a:pt x="175" y="2923"/>
                        </a:lnTo>
                        <a:lnTo>
                          <a:pt x="232" y="2874"/>
                        </a:lnTo>
                        <a:lnTo>
                          <a:pt x="295" y="2830"/>
                        </a:lnTo>
                        <a:lnTo>
                          <a:pt x="364" y="2796"/>
                        </a:lnTo>
                        <a:lnTo>
                          <a:pt x="438" y="2771"/>
                        </a:lnTo>
                        <a:lnTo>
                          <a:pt x="515" y="2756"/>
                        </a:lnTo>
                        <a:lnTo>
                          <a:pt x="597" y="2750"/>
                        </a:lnTo>
                        <a:lnTo>
                          <a:pt x="650" y="2752"/>
                        </a:lnTo>
                        <a:lnTo>
                          <a:pt x="704" y="2760"/>
                        </a:lnTo>
                        <a:lnTo>
                          <a:pt x="755" y="2771"/>
                        </a:lnTo>
                        <a:lnTo>
                          <a:pt x="2418" y="1109"/>
                        </a:lnTo>
                        <a:lnTo>
                          <a:pt x="2382" y="841"/>
                        </a:lnTo>
                        <a:lnTo>
                          <a:pt x="3225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90000"/>
                      <a:lumOff val="1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/>
                    </a:endParaRPr>
                  </a:p>
                </p:txBody>
              </p:sp>
              <p:sp>
                <p:nvSpPr>
                  <p:cNvPr id="63" name="Freeform 7">
                    <a:extLst>
                      <a:ext uri="{FF2B5EF4-FFF2-40B4-BE49-F238E27FC236}">
                        <a16:creationId xmlns:a16="http://schemas.microsoft.com/office/drawing/2014/main" id="{1AC75BA1-900A-4C94-A811-D38ABDD84A3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65" y="1403"/>
                    <a:ext cx="1730" cy="1727"/>
                  </a:xfrm>
                  <a:custGeom>
                    <a:avLst/>
                    <a:gdLst>
                      <a:gd name="T0" fmla="*/ 2041 w 3459"/>
                      <a:gd name="T1" fmla="*/ 27 h 3455"/>
                      <a:gd name="T2" fmla="*/ 1793 w 3459"/>
                      <a:gd name="T3" fmla="*/ 581 h 3455"/>
                      <a:gd name="T4" fmla="*/ 1510 w 3459"/>
                      <a:gd name="T5" fmla="*/ 600 h 3455"/>
                      <a:gd name="T6" fmla="*/ 1240 w 3459"/>
                      <a:gd name="T7" fmla="*/ 690 h 3455"/>
                      <a:gd name="T8" fmla="*/ 992 w 3459"/>
                      <a:gd name="T9" fmla="*/ 848 h 3455"/>
                      <a:gd name="T10" fmla="*/ 778 w 3459"/>
                      <a:gd name="T11" fmla="*/ 1084 h 3455"/>
                      <a:gd name="T12" fmla="*/ 637 w 3459"/>
                      <a:gd name="T13" fmla="*/ 1370 h 3455"/>
                      <a:gd name="T14" fmla="*/ 582 w 3459"/>
                      <a:gd name="T15" fmla="*/ 1675 h 3455"/>
                      <a:gd name="T16" fmla="*/ 610 w 3459"/>
                      <a:gd name="T17" fmla="*/ 1986 h 3455"/>
                      <a:gd name="T18" fmla="*/ 721 w 3459"/>
                      <a:gd name="T19" fmla="*/ 2279 h 3455"/>
                      <a:gd name="T20" fmla="*/ 917 w 3459"/>
                      <a:gd name="T21" fmla="*/ 2540 h 3455"/>
                      <a:gd name="T22" fmla="*/ 1177 w 3459"/>
                      <a:gd name="T23" fmla="*/ 2734 h 3455"/>
                      <a:gd name="T24" fmla="*/ 1472 w 3459"/>
                      <a:gd name="T25" fmla="*/ 2847 h 3455"/>
                      <a:gd name="T26" fmla="*/ 1781 w 3459"/>
                      <a:gd name="T27" fmla="*/ 2874 h 3455"/>
                      <a:gd name="T28" fmla="*/ 2088 w 3459"/>
                      <a:gd name="T29" fmla="*/ 2818 h 3455"/>
                      <a:gd name="T30" fmla="*/ 2372 w 3459"/>
                      <a:gd name="T31" fmla="*/ 2679 h 3455"/>
                      <a:gd name="T32" fmla="*/ 2611 w 3459"/>
                      <a:gd name="T33" fmla="*/ 2464 h 3455"/>
                      <a:gd name="T34" fmla="*/ 2769 w 3459"/>
                      <a:gd name="T35" fmla="*/ 2218 h 3455"/>
                      <a:gd name="T36" fmla="*/ 2857 w 3459"/>
                      <a:gd name="T37" fmla="*/ 1946 h 3455"/>
                      <a:gd name="T38" fmla="*/ 2876 w 3459"/>
                      <a:gd name="T39" fmla="*/ 1662 h 3455"/>
                      <a:gd name="T40" fmla="*/ 3431 w 3459"/>
                      <a:gd name="T41" fmla="*/ 1416 h 3455"/>
                      <a:gd name="T42" fmla="*/ 3457 w 3459"/>
                      <a:gd name="T43" fmla="*/ 1793 h 3455"/>
                      <a:gd name="T44" fmla="*/ 3402 w 3459"/>
                      <a:gd name="T45" fmla="*/ 2169 h 3455"/>
                      <a:gd name="T46" fmla="*/ 3265 w 3459"/>
                      <a:gd name="T47" fmla="*/ 2525 h 3455"/>
                      <a:gd name="T48" fmla="*/ 3044 w 3459"/>
                      <a:gd name="T49" fmla="*/ 2851 h 3455"/>
                      <a:gd name="T50" fmla="*/ 2750 w 3459"/>
                      <a:gd name="T51" fmla="*/ 3125 h 3455"/>
                      <a:gd name="T52" fmla="*/ 2411 w 3459"/>
                      <a:gd name="T53" fmla="*/ 3318 h 3455"/>
                      <a:gd name="T54" fmla="*/ 2044 w 3459"/>
                      <a:gd name="T55" fmla="*/ 3428 h 3455"/>
                      <a:gd name="T56" fmla="*/ 1667 w 3459"/>
                      <a:gd name="T57" fmla="*/ 3455 h 3455"/>
                      <a:gd name="T58" fmla="*/ 1291 w 3459"/>
                      <a:gd name="T59" fmla="*/ 3399 h 3455"/>
                      <a:gd name="T60" fmla="*/ 933 w 3459"/>
                      <a:gd name="T61" fmla="*/ 3262 h 3455"/>
                      <a:gd name="T62" fmla="*/ 605 w 3459"/>
                      <a:gd name="T63" fmla="*/ 3041 h 3455"/>
                      <a:gd name="T64" fmla="*/ 332 w 3459"/>
                      <a:gd name="T65" fmla="*/ 2746 h 3455"/>
                      <a:gd name="T66" fmla="*/ 139 w 3459"/>
                      <a:gd name="T67" fmla="*/ 2409 h 3455"/>
                      <a:gd name="T68" fmla="*/ 29 w 3459"/>
                      <a:gd name="T69" fmla="*/ 2043 h 3455"/>
                      <a:gd name="T70" fmla="*/ 0 w 3459"/>
                      <a:gd name="T71" fmla="*/ 1664 h 3455"/>
                      <a:gd name="T72" fmla="*/ 55 w 3459"/>
                      <a:gd name="T73" fmla="*/ 1288 h 3455"/>
                      <a:gd name="T74" fmla="*/ 193 w 3459"/>
                      <a:gd name="T75" fmla="*/ 930 h 3455"/>
                      <a:gd name="T76" fmla="*/ 414 w 3459"/>
                      <a:gd name="T77" fmla="*/ 604 h 3455"/>
                      <a:gd name="T78" fmla="*/ 709 w 3459"/>
                      <a:gd name="T79" fmla="*/ 332 h 3455"/>
                      <a:gd name="T80" fmla="*/ 1047 w 3459"/>
                      <a:gd name="T81" fmla="*/ 139 h 3455"/>
                      <a:gd name="T82" fmla="*/ 1411 w 3459"/>
                      <a:gd name="T83" fmla="*/ 29 h 3455"/>
                      <a:gd name="T84" fmla="*/ 1789 w 3459"/>
                      <a:gd name="T85" fmla="*/ 0 h 3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3459" h="3455">
                        <a:moveTo>
                          <a:pt x="1789" y="0"/>
                        </a:moveTo>
                        <a:lnTo>
                          <a:pt x="1915" y="10"/>
                        </a:lnTo>
                        <a:lnTo>
                          <a:pt x="2041" y="27"/>
                        </a:lnTo>
                        <a:lnTo>
                          <a:pt x="2163" y="54"/>
                        </a:lnTo>
                        <a:lnTo>
                          <a:pt x="2285" y="92"/>
                        </a:lnTo>
                        <a:lnTo>
                          <a:pt x="1793" y="581"/>
                        </a:lnTo>
                        <a:lnTo>
                          <a:pt x="1699" y="581"/>
                        </a:lnTo>
                        <a:lnTo>
                          <a:pt x="1604" y="587"/>
                        </a:lnTo>
                        <a:lnTo>
                          <a:pt x="1510" y="600"/>
                        </a:lnTo>
                        <a:lnTo>
                          <a:pt x="1419" y="623"/>
                        </a:lnTo>
                        <a:lnTo>
                          <a:pt x="1327" y="652"/>
                        </a:lnTo>
                        <a:lnTo>
                          <a:pt x="1240" y="690"/>
                        </a:lnTo>
                        <a:lnTo>
                          <a:pt x="1154" y="734"/>
                        </a:lnTo>
                        <a:lnTo>
                          <a:pt x="1070" y="787"/>
                        </a:lnTo>
                        <a:lnTo>
                          <a:pt x="992" y="848"/>
                        </a:lnTo>
                        <a:lnTo>
                          <a:pt x="917" y="917"/>
                        </a:lnTo>
                        <a:lnTo>
                          <a:pt x="843" y="999"/>
                        </a:lnTo>
                        <a:lnTo>
                          <a:pt x="778" y="1084"/>
                        </a:lnTo>
                        <a:lnTo>
                          <a:pt x="721" y="1176"/>
                        </a:lnTo>
                        <a:lnTo>
                          <a:pt x="675" y="1271"/>
                        </a:lnTo>
                        <a:lnTo>
                          <a:pt x="637" y="1370"/>
                        </a:lnTo>
                        <a:lnTo>
                          <a:pt x="610" y="1471"/>
                        </a:lnTo>
                        <a:lnTo>
                          <a:pt x="591" y="1572"/>
                        </a:lnTo>
                        <a:lnTo>
                          <a:pt x="582" y="1675"/>
                        </a:lnTo>
                        <a:lnTo>
                          <a:pt x="582" y="1780"/>
                        </a:lnTo>
                        <a:lnTo>
                          <a:pt x="591" y="1883"/>
                        </a:lnTo>
                        <a:lnTo>
                          <a:pt x="610" y="1986"/>
                        </a:lnTo>
                        <a:lnTo>
                          <a:pt x="637" y="2087"/>
                        </a:lnTo>
                        <a:lnTo>
                          <a:pt x="675" y="2184"/>
                        </a:lnTo>
                        <a:lnTo>
                          <a:pt x="721" y="2279"/>
                        </a:lnTo>
                        <a:lnTo>
                          <a:pt x="778" y="2371"/>
                        </a:lnTo>
                        <a:lnTo>
                          <a:pt x="843" y="2458"/>
                        </a:lnTo>
                        <a:lnTo>
                          <a:pt x="917" y="2540"/>
                        </a:lnTo>
                        <a:lnTo>
                          <a:pt x="999" y="2614"/>
                        </a:lnTo>
                        <a:lnTo>
                          <a:pt x="1085" y="2679"/>
                        </a:lnTo>
                        <a:lnTo>
                          <a:pt x="1177" y="2734"/>
                        </a:lnTo>
                        <a:lnTo>
                          <a:pt x="1272" y="2780"/>
                        </a:lnTo>
                        <a:lnTo>
                          <a:pt x="1371" y="2818"/>
                        </a:lnTo>
                        <a:lnTo>
                          <a:pt x="1472" y="2847"/>
                        </a:lnTo>
                        <a:lnTo>
                          <a:pt x="1573" y="2864"/>
                        </a:lnTo>
                        <a:lnTo>
                          <a:pt x="1678" y="2874"/>
                        </a:lnTo>
                        <a:lnTo>
                          <a:pt x="1781" y="2874"/>
                        </a:lnTo>
                        <a:lnTo>
                          <a:pt x="1884" y="2864"/>
                        </a:lnTo>
                        <a:lnTo>
                          <a:pt x="1987" y="2847"/>
                        </a:lnTo>
                        <a:lnTo>
                          <a:pt x="2088" y="2818"/>
                        </a:lnTo>
                        <a:lnTo>
                          <a:pt x="2186" y="2780"/>
                        </a:lnTo>
                        <a:lnTo>
                          <a:pt x="2281" y="2734"/>
                        </a:lnTo>
                        <a:lnTo>
                          <a:pt x="2372" y="2679"/>
                        </a:lnTo>
                        <a:lnTo>
                          <a:pt x="2460" y="2614"/>
                        </a:lnTo>
                        <a:lnTo>
                          <a:pt x="2542" y="2540"/>
                        </a:lnTo>
                        <a:lnTo>
                          <a:pt x="2611" y="2464"/>
                        </a:lnTo>
                        <a:lnTo>
                          <a:pt x="2670" y="2386"/>
                        </a:lnTo>
                        <a:lnTo>
                          <a:pt x="2723" y="2304"/>
                        </a:lnTo>
                        <a:lnTo>
                          <a:pt x="2769" y="2218"/>
                        </a:lnTo>
                        <a:lnTo>
                          <a:pt x="2805" y="2129"/>
                        </a:lnTo>
                        <a:lnTo>
                          <a:pt x="2836" y="2037"/>
                        </a:lnTo>
                        <a:lnTo>
                          <a:pt x="2857" y="1946"/>
                        </a:lnTo>
                        <a:lnTo>
                          <a:pt x="2872" y="1852"/>
                        </a:lnTo>
                        <a:lnTo>
                          <a:pt x="2878" y="1757"/>
                        </a:lnTo>
                        <a:lnTo>
                          <a:pt x="2876" y="1662"/>
                        </a:lnTo>
                        <a:lnTo>
                          <a:pt x="3368" y="1170"/>
                        </a:lnTo>
                        <a:lnTo>
                          <a:pt x="3404" y="1292"/>
                        </a:lnTo>
                        <a:lnTo>
                          <a:pt x="3431" y="1416"/>
                        </a:lnTo>
                        <a:lnTo>
                          <a:pt x="3450" y="1542"/>
                        </a:lnTo>
                        <a:lnTo>
                          <a:pt x="3459" y="1667"/>
                        </a:lnTo>
                        <a:lnTo>
                          <a:pt x="3457" y="1793"/>
                        </a:lnTo>
                        <a:lnTo>
                          <a:pt x="3450" y="1919"/>
                        </a:lnTo>
                        <a:lnTo>
                          <a:pt x="3431" y="2045"/>
                        </a:lnTo>
                        <a:lnTo>
                          <a:pt x="3402" y="2169"/>
                        </a:lnTo>
                        <a:lnTo>
                          <a:pt x="3366" y="2291"/>
                        </a:lnTo>
                        <a:lnTo>
                          <a:pt x="3320" y="2409"/>
                        </a:lnTo>
                        <a:lnTo>
                          <a:pt x="3265" y="2525"/>
                        </a:lnTo>
                        <a:lnTo>
                          <a:pt x="3200" y="2639"/>
                        </a:lnTo>
                        <a:lnTo>
                          <a:pt x="3128" y="2748"/>
                        </a:lnTo>
                        <a:lnTo>
                          <a:pt x="3044" y="2851"/>
                        </a:lnTo>
                        <a:lnTo>
                          <a:pt x="2952" y="2950"/>
                        </a:lnTo>
                        <a:lnTo>
                          <a:pt x="2853" y="3041"/>
                        </a:lnTo>
                        <a:lnTo>
                          <a:pt x="2750" y="3125"/>
                        </a:lnTo>
                        <a:lnTo>
                          <a:pt x="2639" y="3198"/>
                        </a:lnTo>
                        <a:lnTo>
                          <a:pt x="2527" y="3262"/>
                        </a:lnTo>
                        <a:lnTo>
                          <a:pt x="2411" y="3318"/>
                        </a:lnTo>
                        <a:lnTo>
                          <a:pt x="2290" y="3363"/>
                        </a:lnTo>
                        <a:lnTo>
                          <a:pt x="2168" y="3399"/>
                        </a:lnTo>
                        <a:lnTo>
                          <a:pt x="2044" y="3428"/>
                        </a:lnTo>
                        <a:lnTo>
                          <a:pt x="1919" y="3445"/>
                        </a:lnTo>
                        <a:lnTo>
                          <a:pt x="1793" y="3455"/>
                        </a:lnTo>
                        <a:lnTo>
                          <a:pt x="1667" y="3455"/>
                        </a:lnTo>
                        <a:lnTo>
                          <a:pt x="1539" y="3445"/>
                        </a:lnTo>
                        <a:lnTo>
                          <a:pt x="1415" y="3428"/>
                        </a:lnTo>
                        <a:lnTo>
                          <a:pt x="1291" y="3399"/>
                        </a:lnTo>
                        <a:lnTo>
                          <a:pt x="1169" y="3363"/>
                        </a:lnTo>
                        <a:lnTo>
                          <a:pt x="1049" y="3318"/>
                        </a:lnTo>
                        <a:lnTo>
                          <a:pt x="933" y="3262"/>
                        </a:lnTo>
                        <a:lnTo>
                          <a:pt x="818" y="3198"/>
                        </a:lnTo>
                        <a:lnTo>
                          <a:pt x="709" y="3125"/>
                        </a:lnTo>
                        <a:lnTo>
                          <a:pt x="605" y="3041"/>
                        </a:lnTo>
                        <a:lnTo>
                          <a:pt x="505" y="2950"/>
                        </a:lnTo>
                        <a:lnTo>
                          <a:pt x="414" y="2851"/>
                        </a:lnTo>
                        <a:lnTo>
                          <a:pt x="332" y="2746"/>
                        </a:lnTo>
                        <a:lnTo>
                          <a:pt x="258" y="2637"/>
                        </a:lnTo>
                        <a:lnTo>
                          <a:pt x="193" y="2525"/>
                        </a:lnTo>
                        <a:lnTo>
                          <a:pt x="139" y="2409"/>
                        </a:lnTo>
                        <a:lnTo>
                          <a:pt x="94" y="2289"/>
                        </a:lnTo>
                        <a:lnTo>
                          <a:pt x="55" y="2167"/>
                        </a:lnTo>
                        <a:lnTo>
                          <a:pt x="29" y="2043"/>
                        </a:lnTo>
                        <a:lnTo>
                          <a:pt x="10" y="1917"/>
                        </a:lnTo>
                        <a:lnTo>
                          <a:pt x="0" y="1791"/>
                        </a:lnTo>
                        <a:lnTo>
                          <a:pt x="0" y="1664"/>
                        </a:lnTo>
                        <a:lnTo>
                          <a:pt x="10" y="1538"/>
                        </a:lnTo>
                        <a:lnTo>
                          <a:pt x="29" y="1414"/>
                        </a:lnTo>
                        <a:lnTo>
                          <a:pt x="55" y="1288"/>
                        </a:lnTo>
                        <a:lnTo>
                          <a:pt x="94" y="1166"/>
                        </a:lnTo>
                        <a:lnTo>
                          <a:pt x="139" y="1048"/>
                        </a:lnTo>
                        <a:lnTo>
                          <a:pt x="193" y="930"/>
                        </a:lnTo>
                        <a:lnTo>
                          <a:pt x="258" y="818"/>
                        </a:lnTo>
                        <a:lnTo>
                          <a:pt x="332" y="709"/>
                        </a:lnTo>
                        <a:lnTo>
                          <a:pt x="414" y="604"/>
                        </a:lnTo>
                        <a:lnTo>
                          <a:pt x="505" y="505"/>
                        </a:lnTo>
                        <a:lnTo>
                          <a:pt x="605" y="414"/>
                        </a:lnTo>
                        <a:lnTo>
                          <a:pt x="709" y="332"/>
                        </a:lnTo>
                        <a:lnTo>
                          <a:pt x="818" y="257"/>
                        </a:lnTo>
                        <a:lnTo>
                          <a:pt x="931" y="193"/>
                        </a:lnTo>
                        <a:lnTo>
                          <a:pt x="1047" y="139"/>
                        </a:lnTo>
                        <a:lnTo>
                          <a:pt x="1165" y="92"/>
                        </a:lnTo>
                        <a:lnTo>
                          <a:pt x="1287" y="55"/>
                        </a:lnTo>
                        <a:lnTo>
                          <a:pt x="1411" y="29"/>
                        </a:lnTo>
                        <a:lnTo>
                          <a:pt x="1537" y="10"/>
                        </a:lnTo>
                        <a:lnTo>
                          <a:pt x="1663" y="0"/>
                        </a:lnTo>
                        <a:lnTo>
                          <a:pt x="1789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/>
                    </a:endParaRPr>
                  </a:p>
                </p:txBody>
              </p:sp>
              <p:sp>
                <p:nvSpPr>
                  <p:cNvPr id="64" name="Freeform 8">
                    <a:extLst>
                      <a:ext uri="{FF2B5EF4-FFF2-40B4-BE49-F238E27FC236}">
                        <a16:creationId xmlns:a16="http://schemas.microsoft.com/office/drawing/2014/main" id="{F7D849A0-0B87-493C-8E41-96AC7E16D10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71" y="809"/>
                    <a:ext cx="2917" cy="2914"/>
                  </a:xfrm>
                  <a:custGeom>
                    <a:avLst/>
                    <a:gdLst>
                      <a:gd name="T0" fmla="*/ 3280 w 5834"/>
                      <a:gd name="T1" fmla="*/ 21 h 5829"/>
                      <a:gd name="T2" fmla="*/ 3761 w 5834"/>
                      <a:gd name="T3" fmla="*/ 124 h 5829"/>
                      <a:gd name="T4" fmla="*/ 4220 w 5834"/>
                      <a:gd name="T5" fmla="*/ 305 h 5829"/>
                      <a:gd name="T6" fmla="*/ 3763 w 5834"/>
                      <a:gd name="T7" fmla="*/ 795 h 5829"/>
                      <a:gd name="T8" fmla="*/ 3341 w 5834"/>
                      <a:gd name="T9" fmla="*/ 673 h 5829"/>
                      <a:gd name="T10" fmla="*/ 2906 w 5834"/>
                      <a:gd name="T11" fmla="*/ 635 h 5829"/>
                      <a:gd name="T12" fmla="*/ 2473 w 5834"/>
                      <a:gd name="T13" fmla="*/ 677 h 5829"/>
                      <a:gd name="T14" fmla="*/ 2054 w 5834"/>
                      <a:gd name="T15" fmla="*/ 802 h 5829"/>
                      <a:gd name="T16" fmla="*/ 1659 w 5834"/>
                      <a:gd name="T17" fmla="*/ 1012 h 5829"/>
                      <a:gd name="T18" fmla="*/ 1302 w 5834"/>
                      <a:gd name="T19" fmla="*/ 1301 h 5829"/>
                      <a:gd name="T20" fmla="*/ 1011 w 5834"/>
                      <a:gd name="T21" fmla="*/ 1660 h 5829"/>
                      <a:gd name="T22" fmla="*/ 801 w 5834"/>
                      <a:gd name="T23" fmla="*/ 2056 h 5829"/>
                      <a:gd name="T24" fmla="*/ 677 w 5834"/>
                      <a:gd name="T25" fmla="*/ 2479 h 5829"/>
                      <a:gd name="T26" fmla="*/ 635 w 5834"/>
                      <a:gd name="T27" fmla="*/ 2915 h 5829"/>
                      <a:gd name="T28" fmla="*/ 677 w 5834"/>
                      <a:gd name="T29" fmla="*/ 3350 h 5829"/>
                      <a:gd name="T30" fmla="*/ 801 w 5834"/>
                      <a:gd name="T31" fmla="*/ 3773 h 5829"/>
                      <a:gd name="T32" fmla="*/ 1011 w 5834"/>
                      <a:gd name="T33" fmla="*/ 4169 h 5829"/>
                      <a:gd name="T34" fmla="*/ 1302 w 5834"/>
                      <a:gd name="T35" fmla="*/ 4527 h 5829"/>
                      <a:gd name="T36" fmla="*/ 1661 w 5834"/>
                      <a:gd name="T37" fmla="*/ 4821 h 5829"/>
                      <a:gd name="T38" fmla="*/ 2058 w 5834"/>
                      <a:gd name="T39" fmla="*/ 5029 h 5829"/>
                      <a:gd name="T40" fmla="*/ 2481 w 5834"/>
                      <a:gd name="T41" fmla="*/ 5154 h 5829"/>
                      <a:gd name="T42" fmla="*/ 2918 w 5834"/>
                      <a:gd name="T43" fmla="*/ 5196 h 5829"/>
                      <a:gd name="T44" fmla="*/ 3353 w 5834"/>
                      <a:gd name="T45" fmla="*/ 5154 h 5829"/>
                      <a:gd name="T46" fmla="*/ 3776 w 5834"/>
                      <a:gd name="T47" fmla="*/ 5029 h 5829"/>
                      <a:gd name="T48" fmla="*/ 4173 w 5834"/>
                      <a:gd name="T49" fmla="*/ 4821 h 5829"/>
                      <a:gd name="T50" fmla="*/ 4531 w 5834"/>
                      <a:gd name="T51" fmla="*/ 4527 h 5829"/>
                      <a:gd name="T52" fmla="*/ 4823 w 5834"/>
                      <a:gd name="T53" fmla="*/ 4171 h 5829"/>
                      <a:gd name="T54" fmla="*/ 5031 w 5834"/>
                      <a:gd name="T55" fmla="*/ 3779 h 5829"/>
                      <a:gd name="T56" fmla="*/ 5157 w 5834"/>
                      <a:gd name="T57" fmla="*/ 3357 h 5829"/>
                      <a:gd name="T58" fmla="*/ 5200 w 5834"/>
                      <a:gd name="T59" fmla="*/ 2925 h 5829"/>
                      <a:gd name="T60" fmla="*/ 5160 w 5834"/>
                      <a:gd name="T61" fmla="*/ 2492 h 5829"/>
                      <a:gd name="T62" fmla="*/ 5038 w 5834"/>
                      <a:gd name="T63" fmla="*/ 2071 h 5829"/>
                      <a:gd name="T64" fmla="*/ 5528 w 5834"/>
                      <a:gd name="T65" fmla="*/ 1612 h 5829"/>
                      <a:gd name="T66" fmla="*/ 5710 w 5834"/>
                      <a:gd name="T67" fmla="*/ 2071 h 5829"/>
                      <a:gd name="T68" fmla="*/ 5811 w 5834"/>
                      <a:gd name="T69" fmla="*/ 2550 h 5829"/>
                      <a:gd name="T70" fmla="*/ 5832 w 5834"/>
                      <a:gd name="T71" fmla="*/ 3037 h 5829"/>
                      <a:gd name="T72" fmla="*/ 5771 w 5834"/>
                      <a:gd name="T73" fmla="*/ 3521 h 5829"/>
                      <a:gd name="T74" fmla="*/ 5628 w 5834"/>
                      <a:gd name="T75" fmla="*/ 3994 h 5829"/>
                      <a:gd name="T76" fmla="*/ 5404 w 5834"/>
                      <a:gd name="T77" fmla="*/ 4440 h 5829"/>
                      <a:gd name="T78" fmla="*/ 5099 w 5834"/>
                      <a:gd name="T79" fmla="*/ 4849 h 5829"/>
                      <a:gd name="T80" fmla="*/ 4716 w 5834"/>
                      <a:gd name="T81" fmla="*/ 5210 h 5829"/>
                      <a:gd name="T82" fmla="*/ 4283 w 5834"/>
                      <a:gd name="T83" fmla="*/ 5492 h 5829"/>
                      <a:gd name="T84" fmla="*/ 3818 w 5834"/>
                      <a:gd name="T85" fmla="*/ 5688 h 5829"/>
                      <a:gd name="T86" fmla="*/ 3332 w 5834"/>
                      <a:gd name="T87" fmla="*/ 5800 h 5829"/>
                      <a:gd name="T88" fmla="*/ 2834 w 5834"/>
                      <a:gd name="T89" fmla="*/ 5829 h 5829"/>
                      <a:gd name="T90" fmla="*/ 2340 w 5834"/>
                      <a:gd name="T91" fmla="*/ 5772 h 5829"/>
                      <a:gd name="T92" fmla="*/ 1857 w 5834"/>
                      <a:gd name="T93" fmla="*/ 5633 h 5829"/>
                      <a:gd name="T94" fmla="*/ 1402 w 5834"/>
                      <a:gd name="T95" fmla="*/ 5408 h 5829"/>
                      <a:gd name="T96" fmla="*/ 982 w 5834"/>
                      <a:gd name="T97" fmla="*/ 5097 h 5829"/>
                      <a:gd name="T98" fmla="*/ 620 w 5834"/>
                      <a:gd name="T99" fmla="*/ 4712 h 5829"/>
                      <a:gd name="T100" fmla="*/ 338 w 5834"/>
                      <a:gd name="T101" fmla="*/ 4280 h 5829"/>
                      <a:gd name="T102" fmla="*/ 141 w 5834"/>
                      <a:gd name="T103" fmla="*/ 3815 h 5829"/>
                      <a:gd name="T104" fmla="*/ 29 w 5834"/>
                      <a:gd name="T105" fmla="*/ 3329 h 5829"/>
                      <a:gd name="T106" fmla="*/ 0 w 5834"/>
                      <a:gd name="T107" fmla="*/ 2832 h 5829"/>
                      <a:gd name="T108" fmla="*/ 55 w 5834"/>
                      <a:gd name="T109" fmla="*/ 2338 h 5829"/>
                      <a:gd name="T110" fmla="*/ 196 w 5834"/>
                      <a:gd name="T111" fmla="*/ 1856 h 5829"/>
                      <a:gd name="T112" fmla="*/ 421 w 5834"/>
                      <a:gd name="T113" fmla="*/ 1401 h 5829"/>
                      <a:gd name="T114" fmla="*/ 732 w 5834"/>
                      <a:gd name="T115" fmla="*/ 981 h 5829"/>
                      <a:gd name="T116" fmla="*/ 1112 w 5834"/>
                      <a:gd name="T117" fmla="*/ 623 h 5829"/>
                      <a:gd name="T118" fmla="*/ 1535 w 5834"/>
                      <a:gd name="T119" fmla="*/ 345 h 5829"/>
                      <a:gd name="T120" fmla="*/ 1991 w 5834"/>
                      <a:gd name="T121" fmla="*/ 149 h 5829"/>
                      <a:gd name="T122" fmla="*/ 2470 w 5834"/>
                      <a:gd name="T123" fmla="*/ 34 h 5829"/>
                      <a:gd name="T124" fmla="*/ 2956 w 5834"/>
                      <a:gd name="T125" fmla="*/ 0 h 58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5834" h="5829">
                        <a:moveTo>
                          <a:pt x="2956" y="0"/>
                        </a:moveTo>
                        <a:lnTo>
                          <a:pt x="3118" y="6"/>
                        </a:lnTo>
                        <a:lnTo>
                          <a:pt x="3280" y="21"/>
                        </a:lnTo>
                        <a:lnTo>
                          <a:pt x="3442" y="46"/>
                        </a:lnTo>
                        <a:lnTo>
                          <a:pt x="3602" y="80"/>
                        </a:lnTo>
                        <a:lnTo>
                          <a:pt x="3761" y="124"/>
                        </a:lnTo>
                        <a:lnTo>
                          <a:pt x="3917" y="175"/>
                        </a:lnTo>
                        <a:lnTo>
                          <a:pt x="4070" y="236"/>
                        </a:lnTo>
                        <a:lnTo>
                          <a:pt x="4220" y="305"/>
                        </a:lnTo>
                        <a:lnTo>
                          <a:pt x="4367" y="385"/>
                        </a:lnTo>
                        <a:lnTo>
                          <a:pt x="3898" y="854"/>
                        </a:lnTo>
                        <a:lnTo>
                          <a:pt x="3763" y="795"/>
                        </a:lnTo>
                        <a:lnTo>
                          <a:pt x="3623" y="745"/>
                        </a:lnTo>
                        <a:lnTo>
                          <a:pt x="3482" y="705"/>
                        </a:lnTo>
                        <a:lnTo>
                          <a:pt x="3341" y="673"/>
                        </a:lnTo>
                        <a:lnTo>
                          <a:pt x="3196" y="652"/>
                        </a:lnTo>
                        <a:lnTo>
                          <a:pt x="3053" y="638"/>
                        </a:lnTo>
                        <a:lnTo>
                          <a:pt x="2906" y="635"/>
                        </a:lnTo>
                        <a:lnTo>
                          <a:pt x="2761" y="638"/>
                        </a:lnTo>
                        <a:lnTo>
                          <a:pt x="2618" y="654"/>
                        </a:lnTo>
                        <a:lnTo>
                          <a:pt x="2473" y="677"/>
                        </a:lnTo>
                        <a:lnTo>
                          <a:pt x="2332" y="711"/>
                        </a:lnTo>
                        <a:lnTo>
                          <a:pt x="2191" y="751"/>
                        </a:lnTo>
                        <a:lnTo>
                          <a:pt x="2054" y="802"/>
                        </a:lnTo>
                        <a:lnTo>
                          <a:pt x="1918" y="863"/>
                        </a:lnTo>
                        <a:lnTo>
                          <a:pt x="1787" y="932"/>
                        </a:lnTo>
                        <a:lnTo>
                          <a:pt x="1659" y="1012"/>
                        </a:lnTo>
                        <a:lnTo>
                          <a:pt x="1535" y="1100"/>
                        </a:lnTo>
                        <a:lnTo>
                          <a:pt x="1417" y="1197"/>
                        </a:lnTo>
                        <a:lnTo>
                          <a:pt x="1302" y="1301"/>
                        </a:lnTo>
                        <a:lnTo>
                          <a:pt x="1196" y="1416"/>
                        </a:lnTo>
                        <a:lnTo>
                          <a:pt x="1098" y="1536"/>
                        </a:lnTo>
                        <a:lnTo>
                          <a:pt x="1011" y="1660"/>
                        </a:lnTo>
                        <a:lnTo>
                          <a:pt x="933" y="1789"/>
                        </a:lnTo>
                        <a:lnTo>
                          <a:pt x="862" y="1921"/>
                        </a:lnTo>
                        <a:lnTo>
                          <a:pt x="801" y="2056"/>
                        </a:lnTo>
                        <a:lnTo>
                          <a:pt x="751" y="2195"/>
                        </a:lnTo>
                        <a:lnTo>
                          <a:pt x="709" y="2336"/>
                        </a:lnTo>
                        <a:lnTo>
                          <a:pt x="677" y="2479"/>
                        </a:lnTo>
                        <a:lnTo>
                          <a:pt x="652" y="2624"/>
                        </a:lnTo>
                        <a:lnTo>
                          <a:pt x="639" y="2769"/>
                        </a:lnTo>
                        <a:lnTo>
                          <a:pt x="635" y="2915"/>
                        </a:lnTo>
                        <a:lnTo>
                          <a:pt x="639" y="3060"/>
                        </a:lnTo>
                        <a:lnTo>
                          <a:pt x="652" y="3207"/>
                        </a:lnTo>
                        <a:lnTo>
                          <a:pt x="677" y="3350"/>
                        </a:lnTo>
                        <a:lnTo>
                          <a:pt x="709" y="3493"/>
                        </a:lnTo>
                        <a:lnTo>
                          <a:pt x="751" y="3634"/>
                        </a:lnTo>
                        <a:lnTo>
                          <a:pt x="801" y="3773"/>
                        </a:lnTo>
                        <a:lnTo>
                          <a:pt x="862" y="3908"/>
                        </a:lnTo>
                        <a:lnTo>
                          <a:pt x="933" y="4042"/>
                        </a:lnTo>
                        <a:lnTo>
                          <a:pt x="1011" y="4169"/>
                        </a:lnTo>
                        <a:lnTo>
                          <a:pt x="1098" y="4295"/>
                        </a:lnTo>
                        <a:lnTo>
                          <a:pt x="1196" y="4413"/>
                        </a:lnTo>
                        <a:lnTo>
                          <a:pt x="1302" y="4527"/>
                        </a:lnTo>
                        <a:lnTo>
                          <a:pt x="1417" y="4634"/>
                        </a:lnTo>
                        <a:lnTo>
                          <a:pt x="1537" y="4731"/>
                        </a:lnTo>
                        <a:lnTo>
                          <a:pt x="1661" y="4821"/>
                        </a:lnTo>
                        <a:lnTo>
                          <a:pt x="1791" y="4899"/>
                        </a:lnTo>
                        <a:lnTo>
                          <a:pt x="1922" y="4968"/>
                        </a:lnTo>
                        <a:lnTo>
                          <a:pt x="2058" y="5029"/>
                        </a:lnTo>
                        <a:lnTo>
                          <a:pt x="2197" y="5080"/>
                        </a:lnTo>
                        <a:lnTo>
                          <a:pt x="2338" y="5122"/>
                        </a:lnTo>
                        <a:lnTo>
                          <a:pt x="2481" y="5154"/>
                        </a:lnTo>
                        <a:lnTo>
                          <a:pt x="2626" y="5177"/>
                        </a:lnTo>
                        <a:lnTo>
                          <a:pt x="2771" y="5191"/>
                        </a:lnTo>
                        <a:lnTo>
                          <a:pt x="2918" y="5196"/>
                        </a:lnTo>
                        <a:lnTo>
                          <a:pt x="3063" y="5191"/>
                        </a:lnTo>
                        <a:lnTo>
                          <a:pt x="3210" y="5177"/>
                        </a:lnTo>
                        <a:lnTo>
                          <a:pt x="3353" y="5154"/>
                        </a:lnTo>
                        <a:lnTo>
                          <a:pt x="3496" y="5122"/>
                        </a:lnTo>
                        <a:lnTo>
                          <a:pt x="3637" y="5080"/>
                        </a:lnTo>
                        <a:lnTo>
                          <a:pt x="3776" y="5029"/>
                        </a:lnTo>
                        <a:lnTo>
                          <a:pt x="3911" y="4968"/>
                        </a:lnTo>
                        <a:lnTo>
                          <a:pt x="4045" y="4899"/>
                        </a:lnTo>
                        <a:lnTo>
                          <a:pt x="4173" y="4821"/>
                        </a:lnTo>
                        <a:lnTo>
                          <a:pt x="4298" y="4731"/>
                        </a:lnTo>
                        <a:lnTo>
                          <a:pt x="4417" y="4634"/>
                        </a:lnTo>
                        <a:lnTo>
                          <a:pt x="4531" y="4527"/>
                        </a:lnTo>
                        <a:lnTo>
                          <a:pt x="4638" y="4415"/>
                        </a:lnTo>
                        <a:lnTo>
                          <a:pt x="4735" y="4295"/>
                        </a:lnTo>
                        <a:lnTo>
                          <a:pt x="4823" y="4171"/>
                        </a:lnTo>
                        <a:lnTo>
                          <a:pt x="4901" y="4043"/>
                        </a:lnTo>
                        <a:lnTo>
                          <a:pt x="4972" y="3912"/>
                        </a:lnTo>
                        <a:lnTo>
                          <a:pt x="5031" y="3779"/>
                        </a:lnTo>
                        <a:lnTo>
                          <a:pt x="5082" y="3639"/>
                        </a:lnTo>
                        <a:lnTo>
                          <a:pt x="5124" y="3500"/>
                        </a:lnTo>
                        <a:lnTo>
                          <a:pt x="5157" y="3357"/>
                        </a:lnTo>
                        <a:lnTo>
                          <a:pt x="5181" y="3215"/>
                        </a:lnTo>
                        <a:lnTo>
                          <a:pt x="5195" y="3070"/>
                        </a:lnTo>
                        <a:lnTo>
                          <a:pt x="5200" y="2925"/>
                        </a:lnTo>
                        <a:lnTo>
                          <a:pt x="5197" y="2780"/>
                        </a:lnTo>
                        <a:lnTo>
                          <a:pt x="5183" y="2635"/>
                        </a:lnTo>
                        <a:lnTo>
                          <a:pt x="5160" y="2492"/>
                        </a:lnTo>
                        <a:lnTo>
                          <a:pt x="5130" y="2349"/>
                        </a:lnTo>
                        <a:lnTo>
                          <a:pt x="5088" y="2208"/>
                        </a:lnTo>
                        <a:lnTo>
                          <a:pt x="5038" y="2071"/>
                        </a:lnTo>
                        <a:lnTo>
                          <a:pt x="4979" y="1936"/>
                        </a:lnTo>
                        <a:lnTo>
                          <a:pt x="5448" y="1465"/>
                        </a:lnTo>
                        <a:lnTo>
                          <a:pt x="5528" y="1612"/>
                        </a:lnTo>
                        <a:lnTo>
                          <a:pt x="5597" y="1763"/>
                        </a:lnTo>
                        <a:lnTo>
                          <a:pt x="5658" y="1915"/>
                        </a:lnTo>
                        <a:lnTo>
                          <a:pt x="5710" y="2071"/>
                        </a:lnTo>
                        <a:lnTo>
                          <a:pt x="5753" y="2229"/>
                        </a:lnTo>
                        <a:lnTo>
                          <a:pt x="5786" y="2390"/>
                        </a:lnTo>
                        <a:lnTo>
                          <a:pt x="5811" y="2550"/>
                        </a:lnTo>
                        <a:lnTo>
                          <a:pt x="5828" y="2713"/>
                        </a:lnTo>
                        <a:lnTo>
                          <a:pt x="5834" y="2875"/>
                        </a:lnTo>
                        <a:lnTo>
                          <a:pt x="5832" y="3037"/>
                        </a:lnTo>
                        <a:lnTo>
                          <a:pt x="5820" y="3199"/>
                        </a:lnTo>
                        <a:lnTo>
                          <a:pt x="5799" y="3361"/>
                        </a:lnTo>
                        <a:lnTo>
                          <a:pt x="5771" y="3521"/>
                        </a:lnTo>
                        <a:lnTo>
                          <a:pt x="5732" y="3681"/>
                        </a:lnTo>
                        <a:lnTo>
                          <a:pt x="5685" y="3838"/>
                        </a:lnTo>
                        <a:lnTo>
                          <a:pt x="5628" y="3994"/>
                        </a:lnTo>
                        <a:lnTo>
                          <a:pt x="5563" y="4144"/>
                        </a:lnTo>
                        <a:lnTo>
                          <a:pt x="5488" y="4293"/>
                        </a:lnTo>
                        <a:lnTo>
                          <a:pt x="5404" y="4440"/>
                        </a:lnTo>
                        <a:lnTo>
                          <a:pt x="5311" y="4581"/>
                        </a:lnTo>
                        <a:lnTo>
                          <a:pt x="5210" y="4716"/>
                        </a:lnTo>
                        <a:lnTo>
                          <a:pt x="5099" y="4849"/>
                        </a:lnTo>
                        <a:lnTo>
                          <a:pt x="4979" y="4975"/>
                        </a:lnTo>
                        <a:lnTo>
                          <a:pt x="4850" y="5097"/>
                        </a:lnTo>
                        <a:lnTo>
                          <a:pt x="4716" y="5210"/>
                        </a:lnTo>
                        <a:lnTo>
                          <a:pt x="4577" y="5312"/>
                        </a:lnTo>
                        <a:lnTo>
                          <a:pt x="4432" y="5408"/>
                        </a:lnTo>
                        <a:lnTo>
                          <a:pt x="4283" y="5492"/>
                        </a:lnTo>
                        <a:lnTo>
                          <a:pt x="4131" y="5566"/>
                        </a:lnTo>
                        <a:lnTo>
                          <a:pt x="3976" y="5633"/>
                        </a:lnTo>
                        <a:lnTo>
                          <a:pt x="3818" y="5688"/>
                        </a:lnTo>
                        <a:lnTo>
                          <a:pt x="3658" y="5735"/>
                        </a:lnTo>
                        <a:lnTo>
                          <a:pt x="3496" y="5772"/>
                        </a:lnTo>
                        <a:lnTo>
                          <a:pt x="3332" y="5800"/>
                        </a:lnTo>
                        <a:lnTo>
                          <a:pt x="3166" y="5819"/>
                        </a:lnTo>
                        <a:lnTo>
                          <a:pt x="3000" y="5829"/>
                        </a:lnTo>
                        <a:lnTo>
                          <a:pt x="2834" y="5829"/>
                        </a:lnTo>
                        <a:lnTo>
                          <a:pt x="2668" y="5819"/>
                        </a:lnTo>
                        <a:lnTo>
                          <a:pt x="2504" y="5800"/>
                        </a:lnTo>
                        <a:lnTo>
                          <a:pt x="2340" y="5772"/>
                        </a:lnTo>
                        <a:lnTo>
                          <a:pt x="2178" y="5735"/>
                        </a:lnTo>
                        <a:lnTo>
                          <a:pt x="2016" y="5688"/>
                        </a:lnTo>
                        <a:lnTo>
                          <a:pt x="1857" y="5633"/>
                        </a:lnTo>
                        <a:lnTo>
                          <a:pt x="1703" y="5566"/>
                        </a:lnTo>
                        <a:lnTo>
                          <a:pt x="1550" y="5492"/>
                        </a:lnTo>
                        <a:lnTo>
                          <a:pt x="1402" y="5408"/>
                        </a:lnTo>
                        <a:lnTo>
                          <a:pt x="1259" y="5312"/>
                        </a:lnTo>
                        <a:lnTo>
                          <a:pt x="1118" y="5210"/>
                        </a:lnTo>
                        <a:lnTo>
                          <a:pt x="982" y="5097"/>
                        </a:lnTo>
                        <a:lnTo>
                          <a:pt x="854" y="4975"/>
                        </a:lnTo>
                        <a:lnTo>
                          <a:pt x="732" y="4846"/>
                        </a:lnTo>
                        <a:lnTo>
                          <a:pt x="620" y="4712"/>
                        </a:lnTo>
                        <a:lnTo>
                          <a:pt x="515" y="4571"/>
                        </a:lnTo>
                        <a:lnTo>
                          <a:pt x="421" y="4428"/>
                        </a:lnTo>
                        <a:lnTo>
                          <a:pt x="338" y="4280"/>
                        </a:lnTo>
                        <a:lnTo>
                          <a:pt x="263" y="4127"/>
                        </a:lnTo>
                        <a:lnTo>
                          <a:pt x="196" y="3973"/>
                        </a:lnTo>
                        <a:lnTo>
                          <a:pt x="141" y="3815"/>
                        </a:lnTo>
                        <a:lnTo>
                          <a:pt x="93" y="3655"/>
                        </a:lnTo>
                        <a:lnTo>
                          <a:pt x="55" y="3493"/>
                        </a:lnTo>
                        <a:lnTo>
                          <a:pt x="29" y="3329"/>
                        </a:lnTo>
                        <a:lnTo>
                          <a:pt x="10" y="3163"/>
                        </a:lnTo>
                        <a:lnTo>
                          <a:pt x="0" y="2997"/>
                        </a:lnTo>
                        <a:lnTo>
                          <a:pt x="0" y="2832"/>
                        </a:lnTo>
                        <a:lnTo>
                          <a:pt x="10" y="2666"/>
                        </a:lnTo>
                        <a:lnTo>
                          <a:pt x="29" y="2502"/>
                        </a:lnTo>
                        <a:lnTo>
                          <a:pt x="55" y="2338"/>
                        </a:lnTo>
                        <a:lnTo>
                          <a:pt x="93" y="2174"/>
                        </a:lnTo>
                        <a:lnTo>
                          <a:pt x="141" y="2014"/>
                        </a:lnTo>
                        <a:lnTo>
                          <a:pt x="196" y="1856"/>
                        </a:lnTo>
                        <a:lnTo>
                          <a:pt x="263" y="1702"/>
                        </a:lnTo>
                        <a:lnTo>
                          <a:pt x="338" y="1549"/>
                        </a:lnTo>
                        <a:lnTo>
                          <a:pt x="421" y="1401"/>
                        </a:lnTo>
                        <a:lnTo>
                          <a:pt x="515" y="1256"/>
                        </a:lnTo>
                        <a:lnTo>
                          <a:pt x="620" y="1117"/>
                        </a:lnTo>
                        <a:lnTo>
                          <a:pt x="732" y="981"/>
                        </a:lnTo>
                        <a:lnTo>
                          <a:pt x="854" y="852"/>
                        </a:lnTo>
                        <a:lnTo>
                          <a:pt x="980" y="734"/>
                        </a:lnTo>
                        <a:lnTo>
                          <a:pt x="1112" y="623"/>
                        </a:lnTo>
                        <a:lnTo>
                          <a:pt x="1249" y="520"/>
                        </a:lnTo>
                        <a:lnTo>
                          <a:pt x="1390" y="429"/>
                        </a:lnTo>
                        <a:lnTo>
                          <a:pt x="1535" y="345"/>
                        </a:lnTo>
                        <a:lnTo>
                          <a:pt x="1686" y="271"/>
                        </a:lnTo>
                        <a:lnTo>
                          <a:pt x="1836" y="206"/>
                        </a:lnTo>
                        <a:lnTo>
                          <a:pt x="1991" y="149"/>
                        </a:lnTo>
                        <a:lnTo>
                          <a:pt x="2149" y="101"/>
                        </a:lnTo>
                        <a:lnTo>
                          <a:pt x="2307" y="63"/>
                        </a:lnTo>
                        <a:lnTo>
                          <a:pt x="2470" y="34"/>
                        </a:lnTo>
                        <a:lnTo>
                          <a:pt x="2630" y="13"/>
                        </a:lnTo>
                        <a:lnTo>
                          <a:pt x="2794" y="2"/>
                        </a:lnTo>
                        <a:lnTo>
                          <a:pt x="2956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/>
                    </a:endParaRPr>
                  </a:p>
                </p:txBody>
              </p:sp>
            </p:grp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C3FA7B6E-F089-44FF-B79F-85B564EA52E5}"/>
                  </a:ext>
                </a:extLst>
              </p:cNvPr>
              <p:cNvGrpSpPr/>
              <p:nvPr/>
            </p:nvGrpSpPr>
            <p:grpSpPr>
              <a:xfrm>
                <a:off x="7451060" y="2147648"/>
                <a:ext cx="4483753" cy="802496"/>
                <a:chOff x="6296102" y="2408766"/>
                <a:chExt cx="4483753" cy="802496"/>
              </a:xfrm>
            </p:grpSpPr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D8F2273B-09DE-4EED-81BB-0025913CFF3B}"/>
                    </a:ext>
                  </a:extLst>
                </p:cNvPr>
                <p:cNvSpPr/>
                <p:nvPr/>
              </p:nvSpPr>
              <p:spPr>
                <a:xfrm>
                  <a:off x="6296102" y="2408766"/>
                  <a:ext cx="3941819" cy="461665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>
                    <a:defRPr/>
                  </a:pPr>
                  <a:r>
                    <a:rPr lang="en-US" sz="2400" b="1" kern="0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Multi Member LLC - 1065</a:t>
                  </a: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2C744157-98D7-4A9E-BCD7-2DB820EFF0AD}"/>
                    </a:ext>
                  </a:extLst>
                </p:cNvPr>
                <p:cNvSpPr/>
                <p:nvPr/>
              </p:nvSpPr>
              <p:spPr>
                <a:xfrm>
                  <a:off x="6312145" y="2934263"/>
                  <a:ext cx="4467710" cy="276999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>
                    <a:defRPr/>
                  </a:pPr>
                  <a:r>
                    <a:rPr lang="en-US" sz="1200" kern="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Limited Liability Company – Limited Responsibility</a:t>
                  </a: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A2466CC-42F6-4245-97EE-1A5F60FF30D9}"/>
                </a:ext>
              </a:extLst>
            </p:cNvPr>
            <p:cNvGrpSpPr/>
            <p:nvPr/>
          </p:nvGrpSpPr>
          <p:grpSpPr>
            <a:xfrm>
              <a:off x="6263772" y="3838313"/>
              <a:ext cx="5615384" cy="987972"/>
              <a:chOff x="6167067" y="3716615"/>
              <a:chExt cx="5615384" cy="987972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76D7AF19-3870-463A-9010-A274E5AF99EC}"/>
                  </a:ext>
                </a:extLst>
              </p:cNvPr>
              <p:cNvGrpSpPr/>
              <p:nvPr/>
            </p:nvGrpSpPr>
            <p:grpSpPr>
              <a:xfrm>
                <a:off x="6167067" y="3716615"/>
                <a:ext cx="987972" cy="987972"/>
                <a:chOff x="6167067" y="3716615"/>
                <a:chExt cx="987972" cy="987972"/>
              </a:xfrm>
            </p:grpSpPr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5EB7D6D1-9EAF-4287-AE31-6DFD2A6FDCDE}"/>
                    </a:ext>
                  </a:extLst>
                </p:cNvPr>
                <p:cNvSpPr/>
                <p:nvPr/>
              </p:nvSpPr>
              <p:spPr>
                <a:xfrm>
                  <a:off x="6167067" y="3716615"/>
                  <a:ext cx="987972" cy="987972"/>
                </a:xfrm>
                <a:prstGeom prst="ellipse">
                  <a:avLst/>
                </a:prstGeom>
                <a:solidFill>
                  <a:schemeClr val="bg2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82CB8647-F24B-4D34-9119-90235EF2E5CE}"/>
                    </a:ext>
                  </a:extLst>
                </p:cNvPr>
                <p:cNvGrpSpPr/>
                <p:nvPr/>
              </p:nvGrpSpPr>
              <p:grpSpPr>
                <a:xfrm>
                  <a:off x="6395389" y="3892722"/>
                  <a:ext cx="531328" cy="635758"/>
                  <a:chOff x="3023950" y="2829919"/>
                  <a:chExt cx="979596" cy="1172136"/>
                </a:xfrm>
              </p:grpSpPr>
              <p:sp>
                <p:nvSpPr>
                  <p:cNvPr id="44" name="Freeform: Shape 43">
                    <a:extLst>
                      <a:ext uri="{FF2B5EF4-FFF2-40B4-BE49-F238E27FC236}">
                        <a16:creationId xmlns:a16="http://schemas.microsoft.com/office/drawing/2014/main" id="{4C67D883-AD8C-4087-A39A-05A94D87FCA4}"/>
                      </a:ext>
                    </a:extLst>
                  </p:cNvPr>
                  <p:cNvSpPr/>
                  <p:nvPr/>
                </p:nvSpPr>
                <p:spPr>
                  <a:xfrm>
                    <a:off x="3025335" y="2911139"/>
                    <a:ext cx="836922" cy="1061766"/>
                  </a:xfrm>
                  <a:custGeom>
                    <a:avLst/>
                    <a:gdLst>
                      <a:gd name="connsiteX0" fmla="*/ 488 w 836921"/>
                      <a:gd name="connsiteY0" fmla="*/ 488 h 1061766"/>
                      <a:gd name="connsiteX1" fmla="*/ 838200 w 836921"/>
                      <a:gd name="connsiteY1" fmla="*/ 488 h 1061766"/>
                      <a:gd name="connsiteX2" fmla="*/ 838200 w 836921"/>
                      <a:gd name="connsiteY2" fmla="*/ 1061375 h 1061766"/>
                      <a:gd name="connsiteX3" fmla="*/ 488 w 836921"/>
                      <a:gd name="connsiteY3" fmla="*/ 1061375 h 1061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36921" h="1061766">
                        <a:moveTo>
                          <a:pt x="488" y="488"/>
                        </a:moveTo>
                        <a:lnTo>
                          <a:pt x="838200" y="488"/>
                        </a:lnTo>
                        <a:lnTo>
                          <a:pt x="838200" y="1061375"/>
                        </a:lnTo>
                        <a:lnTo>
                          <a:pt x="488" y="1061375"/>
                        </a:lnTo>
                        <a:close/>
                      </a:path>
                    </a:pathLst>
                  </a:custGeom>
                  <a:solidFill>
                    <a:srgbClr val="64798A"/>
                  </a:solidFill>
                  <a:ln w="248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45" name="Freeform: Shape 44">
                    <a:extLst>
                      <a:ext uri="{FF2B5EF4-FFF2-40B4-BE49-F238E27FC236}">
                        <a16:creationId xmlns:a16="http://schemas.microsoft.com/office/drawing/2014/main" id="{2C7299FF-7073-4A7B-B788-91A3B76A9BCB}"/>
                      </a:ext>
                    </a:extLst>
                  </p:cNvPr>
                  <p:cNvSpPr/>
                  <p:nvPr/>
                </p:nvSpPr>
                <p:spPr>
                  <a:xfrm>
                    <a:off x="3023950" y="2909754"/>
                    <a:ext cx="839420" cy="1064265"/>
                  </a:xfrm>
                  <a:custGeom>
                    <a:avLst/>
                    <a:gdLst>
                      <a:gd name="connsiteX0" fmla="*/ 1874 w 839419"/>
                      <a:gd name="connsiteY0" fmla="*/ 1874 h 1064264"/>
                      <a:gd name="connsiteX1" fmla="*/ 839585 w 839419"/>
                      <a:gd name="connsiteY1" fmla="*/ 1874 h 1064264"/>
                      <a:gd name="connsiteX2" fmla="*/ 839585 w 839419"/>
                      <a:gd name="connsiteY2" fmla="*/ 1062761 h 1064264"/>
                      <a:gd name="connsiteX3" fmla="*/ 1874 w 839419"/>
                      <a:gd name="connsiteY3" fmla="*/ 1062761 h 10642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39419" h="1064264">
                        <a:moveTo>
                          <a:pt x="1874" y="1874"/>
                        </a:moveTo>
                        <a:lnTo>
                          <a:pt x="839585" y="1874"/>
                        </a:lnTo>
                        <a:lnTo>
                          <a:pt x="839585" y="1062761"/>
                        </a:lnTo>
                        <a:lnTo>
                          <a:pt x="1874" y="106276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46" name="Freeform: Shape 45">
                    <a:extLst>
                      <a:ext uri="{FF2B5EF4-FFF2-40B4-BE49-F238E27FC236}">
                        <a16:creationId xmlns:a16="http://schemas.microsoft.com/office/drawing/2014/main" id="{7516E6F6-92F9-433D-8674-6B83C833546C}"/>
                      </a:ext>
                    </a:extLst>
                  </p:cNvPr>
                  <p:cNvSpPr/>
                  <p:nvPr/>
                </p:nvSpPr>
                <p:spPr>
                  <a:xfrm>
                    <a:off x="3096528" y="2994329"/>
                    <a:ext cx="694520" cy="894382"/>
                  </a:xfrm>
                  <a:custGeom>
                    <a:avLst/>
                    <a:gdLst>
                      <a:gd name="connsiteX0" fmla="*/ 488 w 694520"/>
                      <a:gd name="connsiteY0" fmla="*/ 488 h 894381"/>
                      <a:gd name="connsiteX1" fmla="*/ 695798 w 694520"/>
                      <a:gd name="connsiteY1" fmla="*/ 488 h 894381"/>
                      <a:gd name="connsiteX2" fmla="*/ 695798 w 694520"/>
                      <a:gd name="connsiteY2" fmla="*/ 894933 h 894381"/>
                      <a:gd name="connsiteX3" fmla="*/ 488 w 694520"/>
                      <a:gd name="connsiteY3" fmla="*/ 894933 h 8943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4520" h="894381">
                        <a:moveTo>
                          <a:pt x="488" y="488"/>
                        </a:moveTo>
                        <a:lnTo>
                          <a:pt x="695798" y="488"/>
                        </a:lnTo>
                        <a:lnTo>
                          <a:pt x="695798" y="894933"/>
                        </a:lnTo>
                        <a:lnTo>
                          <a:pt x="488" y="894933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20000"/>
                      <a:lumOff val="80000"/>
                    </a:schemeClr>
                  </a:solidFill>
                  <a:ln w="248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47" name="Freeform: Shape 46">
                    <a:extLst>
                      <a:ext uri="{FF2B5EF4-FFF2-40B4-BE49-F238E27FC236}">
                        <a16:creationId xmlns:a16="http://schemas.microsoft.com/office/drawing/2014/main" id="{E07838D4-2174-4751-996A-81B1C2F81FA7}"/>
                      </a:ext>
                    </a:extLst>
                  </p:cNvPr>
                  <p:cNvSpPr/>
                  <p:nvPr/>
                </p:nvSpPr>
                <p:spPr>
                  <a:xfrm>
                    <a:off x="3275678" y="2829919"/>
                    <a:ext cx="337267" cy="207357"/>
                  </a:xfrm>
                  <a:custGeom>
                    <a:avLst/>
                    <a:gdLst>
                      <a:gd name="connsiteX0" fmla="*/ 231410 w 337266"/>
                      <a:gd name="connsiteY0" fmla="*/ 49723 h 207356"/>
                      <a:gd name="connsiteX1" fmla="*/ 168998 w 337266"/>
                      <a:gd name="connsiteY1" fmla="*/ 1874 h 207356"/>
                      <a:gd name="connsiteX2" fmla="*/ 106586 w 337266"/>
                      <a:gd name="connsiteY2" fmla="*/ 49723 h 207356"/>
                      <a:gd name="connsiteX3" fmla="*/ 1874 w 337266"/>
                      <a:gd name="connsiteY3" fmla="*/ 49723 h 207356"/>
                      <a:gd name="connsiteX4" fmla="*/ 1874 w 337266"/>
                      <a:gd name="connsiteY4" fmla="*/ 207834 h 207356"/>
                      <a:gd name="connsiteX5" fmla="*/ 336125 w 337266"/>
                      <a:gd name="connsiteY5" fmla="*/ 207834 h 207356"/>
                      <a:gd name="connsiteX6" fmla="*/ 336125 w 337266"/>
                      <a:gd name="connsiteY6" fmla="*/ 49723 h 207356"/>
                      <a:gd name="connsiteX7" fmla="*/ 231410 w 337266"/>
                      <a:gd name="connsiteY7" fmla="*/ 49723 h 2073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37266" h="207356">
                        <a:moveTo>
                          <a:pt x="231410" y="49723"/>
                        </a:moveTo>
                        <a:cubicBezTo>
                          <a:pt x="231410" y="23301"/>
                          <a:pt x="203469" y="1874"/>
                          <a:pt x="168998" y="1874"/>
                        </a:cubicBezTo>
                        <a:cubicBezTo>
                          <a:pt x="134530" y="1874"/>
                          <a:pt x="106586" y="23301"/>
                          <a:pt x="106586" y="49723"/>
                        </a:cubicBezTo>
                        <a:lnTo>
                          <a:pt x="1874" y="49723"/>
                        </a:lnTo>
                        <a:lnTo>
                          <a:pt x="1874" y="207834"/>
                        </a:lnTo>
                        <a:lnTo>
                          <a:pt x="336125" y="207834"/>
                        </a:lnTo>
                        <a:lnTo>
                          <a:pt x="336125" y="49723"/>
                        </a:lnTo>
                        <a:lnTo>
                          <a:pt x="231410" y="49723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48" name="Freeform: Shape 47">
                    <a:extLst>
                      <a:ext uri="{FF2B5EF4-FFF2-40B4-BE49-F238E27FC236}">
                        <a16:creationId xmlns:a16="http://schemas.microsoft.com/office/drawing/2014/main" id="{1F3C61BB-AC21-4030-A9F9-00E70DB85B08}"/>
                      </a:ext>
                    </a:extLst>
                  </p:cNvPr>
                  <p:cNvSpPr/>
                  <p:nvPr/>
                </p:nvSpPr>
                <p:spPr>
                  <a:xfrm>
                    <a:off x="3148306" y="3110778"/>
                    <a:ext cx="587094" cy="39972"/>
                  </a:xfrm>
                  <a:custGeom>
                    <a:avLst/>
                    <a:gdLst>
                      <a:gd name="connsiteX0" fmla="*/ 1874 w 587094"/>
                      <a:gd name="connsiteY0" fmla="*/ 1874 h 39972"/>
                      <a:gd name="connsiteX1" fmla="*/ 587162 w 587094"/>
                      <a:gd name="connsiteY1" fmla="*/ 1874 h 39972"/>
                      <a:gd name="connsiteX2" fmla="*/ 587162 w 587094"/>
                      <a:gd name="connsiteY2" fmla="*/ 39328 h 39972"/>
                      <a:gd name="connsiteX3" fmla="*/ 1874 w 587094"/>
                      <a:gd name="connsiteY3" fmla="*/ 39328 h 399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87094" h="39972">
                        <a:moveTo>
                          <a:pt x="1874" y="1874"/>
                        </a:moveTo>
                        <a:lnTo>
                          <a:pt x="587162" y="1874"/>
                        </a:lnTo>
                        <a:lnTo>
                          <a:pt x="587162" y="39328"/>
                        </a:lnTo>
                        <a:lnTo>
                          <a:pt x="1874" y="39328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49" name="Freeform: Shape 48">
                    <a:extLst>
                      <a:ext uri="{FF2B5EF4-FFF2-40B4-BE49-F238E27FC236}">
                        <a16:creationId xmlns:a16="http://schemas.microsoft.com/office/drawing/2014/main" id="{133803B7-07D8-4A03-8AEF-62A1BCFD3E48}"/>
                      </a:ext>
                    </a:extLst>
                  </p:cNvPr>
                  <p:cNvSpPr/>
                  <p:nvPr/>
                </p:nvSpPr>
                <p:spPr>
                  <a:xfrm>
                    <a:off x="3148306" y="3189836"/>
                    <a:ext cx="407219" cy="39972"/>
                  </a:xfrm>
                  <a:custGeom>
                    <a:avLst/>
                    <a:gdLst>
                      <a:gd name="connsiteX0" fmla="*/ 1874 w 407218"/>
                      <a:gd name="connsiteY0" fmla="*/ 1874 h 39972"/>
                      <a:gd name="connsiteX1" fmla="*/ 406854 w 407218"/>
                      <a:gd name="connsiteY1" fmla="*/ 1874 h 39972"/>
                      <a:gd name="connsiteX2" fmla="*/ 406854 w 407218"/>
                      <a:gd name="connsiteY2" fmla="*/ 39328 h 39972"/>
                      <a:gd name="connsiteX3" fmla="*/ 1874 w 407218"/>
                      <a:gd name="connsiteY3" fmla="*/ 39328 h 399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7218" h="39972">
                        <a:moveTo>
                          <a:pt x="1874" y="1874"/>
                        </a:moveTo>
                        <a:lnTo>
                          <a:pt x="406854" y="1874"/>
                        </a:lnTo>
                        <a:lnTo>
                          <a:pt x="406854" y="39328"/>
                        </a:lnTo>
                        <a:lnTo>
                          <a:pt x="1874" y="39328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50" name="Freeform: Shape 49">
                    <a:extLst>
                      <a:ext uri="{FF2B5EF4-FFF2-40B4-BE49-F238E27FC236}">
                        <a16:creationId xmlns:a16="http://schemas.microsoft.com/office/drawing/2014/main" id="{315F33A2-BDE4-40A9-8DF6-B76049331DF0}"/>
                      </a:ext>
                    </a:extLst>
                  </p:cNvPr>
                  <p:cNvSpPr/>
                  <p:nvPr/>
                </p:nvSpPr>
                <p:spPr>
                  <a:xfrm>
                    <a:off x="3148306" y="3268891"/>
                    <a:ext cx="587094" cy="39972"/>
                  </a:xfrm>
                  <a:custGeom>
                    <a:avLst/>
                    <a:gdLst>
                      <a:gd name="connsiteX0" fmla="*/ 1874 w 587094"/>
                      <a:gd name="connsiteY0" fmla="*/ 1874 h 39972"/>
                      <a:gd name="connsiteX1" fmla="*/ 587162 w 587094"/>
                      <a:gd name="connsiteY1" fmla="*/ 1874 h 39972"/>
                      <a:gd name="connsiteX2" fmla="*/ 587162 w 587094"/>
                      <a:gd name="connsiteY2" fmla="*/ 39328 h 39972"/>
                      <a:gd name="connsiteX3" fmla="*/ 1874 w 587094"/>
                      <a:gd name="connsiteY3" fmla="*/ 39328 h 399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87094" h="39972">
                        <a:moveTo>
                          <a:pt x="1874" y="1874"/>
                        </a:moveTo>
                        <a:lnTo>
                          <a:pt x="587162" y="1874"/>
                        </a:lnTo>
                        <a:lnTo>
                          <a:pt x="587162" y="39328"/>
                        </a:lnTo>
                        <a:lnTo>
                          <a:pt x="1874" y="39328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51" name="Freeform: Shape 50">
                    <a:extLst>
                      <a:ext uri="{FF2B5EF4-FFF2-40B4-BE49-F238E27FC236}">
                        <a16:creationId xmlns:a16="http://schemas.microsoft.com/office/drawing/2014/main" id="{87E95551-5288-4AFF-AF6A-488E49EC8EC4}"/>
                      </a:ext>
                    </a:extLst>
                  </p:cNvPr>
                  <p:cNvSpPr/>
                  <p:nvPr/>
                </p:nvSpPr>
                <p:spPr>
                  <a:xfrm>
                    <a:off x="3148306" y="3347946"/>
                    <a:ext cx="407219" cy="39972"/>
                  </a:xfrm>
                  <a:custGeom>
                    <a:avLst/>
                    <a:gdLst>
                      <a:gd name="connsiteX0" fmla="*/ 1874 w 407218"/>
                      <a:gd name="connsiteY0" fmla="*/ 1874 h 39972"/>
                      <a:gd name="connsiteX1" fmla="*/ 406854 w 407218"/>
                      <a:gd name="connsiteY1" fmla="*/ 1874 h 39972"/>
                      <a:gd name="connsiteX2" fmla="*/ 406854 w 407218"/>
                      <a:gd name="connsiteY2" fmla="*/ 39328 h 39972"/>
                      <a:gd name="connsiteX3" fmla="*/ 1874 w 407218"/>
                      <a:gd name="connsiteY3" fmla="*/ 39328 h 399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7218" h="39972">
                        <a:moveTo>
                          <a:pt x="1874" y="1874"/>
                        </a:moveTo>
                        <a:lnTo>
                          <a:pt x="406854" y="1874"/>
                        </a:lnTo>
                        <a:lnTo>
                          <a:pt x="406854" y="39328"/>
                        </a:lnTo>
                        <a:lnTo>
                          <a:pt x="1874" y="39328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52" name="Freeform: Shape 51">
                    <a:extLst>
                      <a:ext uri="{FF2B5EF4-FFF2-40B4-BE49-F238E27FC236}">
                        <a16:creationId xmlns:a16="http://schemas.microsoft.com/office/drawing/2014/main" id="{62988283-5486-4CD9-907A-2328C7BD6CC0}"/>
                      </a:ext>
                    </a:extLst>
                  </p:cNvPr>
                  <p:cNvSpPr/>
                  <p:nvPr/>
                </p:nvSpPr>
                <p:spPr>
                  <a:xfrm>
                    <a:off x="3148306" y="3427002"/>
                    <a:ext cx="587094" cy="39972"/>
                  </a:xfrm>
                  <a:custGeom>
                    <a:avLst/>
                    <a:gdLst>
                      <a:gd name="connsiteX0" fmla="*/ 1874 w 587094"/>
                      <a:gd name="connsiteY0" fmla="*/ 1874 h 39972"/>
                      <a:gd name="connsiteX1" fmla="*/ 587162 w 587094"/>
                      <a:gd name="connsiteY1" fmla="*/ 1874 h 39972"/>
                      <a:gd name="connsiteX2" fmla="*/ 587162 w 587094"/>
                      <a:gd name="connsiteY2" fmla="*/ 39328 h 39972"/>
                      <a:gd name="connsiteX3" fmla="*/ 1874 w 587094"/>
                      <a:gd name="connsiteY3" fmla="*/ 39328 h 399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87094" h="39972">
                        <a:moveTo>
                          <a:pt x="1874" y="1874"/>
                        </a:moveTo>
                        <a:lnTo>
                          <a:pt x="587162" y="1874"/>
                        </a:lnTo>
                        <a:lnTo>
                          <a:pt x="587162" y="39328"/>
                        </a:lnTo>
                        <a:lnTo>
                          <a:pt x="1874" y="39328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53" name="Freeform: Shape 52">
                    <a:extLst>
                      <a:ext uri="{FF2B5EF4-FFF2-40B4-BE49-F238E27FC236}">
                        <a16:creationId xmlns:a16="http://schemas.microsoft.com/office/drawing/2014/main" id="{C0023E20-AB90-440B-8183-1E5BE9AA161E}"/>
                      </a:ext>
                    </a:extLst>
                  </p:cNvPr>
                  <p:cNvSpPr/>
                  <p:nvPr/>
                </p:nvSpPr>
                <p:spPr>
                  <a:xfrm>
                    <a:off x="3148306" y="3506057"/>
                    <a:ext cx="282305" cy="39972"/>
                  </a:xfrm>
                  <a:custGeom>
                    <a:avLst/>
                    <a:gdLst>
                      <a:gd name="connsiteX0" fmla="*/ 1874 w 282304"/>
                      <a:gd name="connsiteY0" fmla="*/ 1874 h 39972"/>
                      <a:gd name="connsiteX1" fmla="*/ 280644 w 282304"/>
                      <a:gd name="connsiteY1" fmla="*/ 1874 h 39972"/>
                      <a:gd name="connsiteX2" fmla="*/ 280644 w 282304"/>
                      <a:gd name="connsiteY2" fmla="*/ 39328 h 39972"/>
                      <a:gd name="connsiteX3" fmla="*/ 1874 w 282304"/>
                      <a:gd name="connsiteY3" fmla="*/ 39328 h 399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82304" h="39972">
                        <a:moveTo>
                          <a:pt x="1874" y="1874"/>
                        </a:moveTo>
                        <a:lnTo>
                          <a:pt x="280644" y="1874"/>
                        </a:lnTo>
                        <a:lnTo>
                          <a:pt x="280644" y="39328"/>
                        </a:lnTo>
                        <a:lnTo>
                          <a:pt x="1874" y="39328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54" name="Freeform: Shape 53">
                    <a:extLst>
                      <a:ext uri="{FF2B5EF4-FFF2-40B4-BE49-F238E27FC236}">
                        <a16:creationId xmlns:a16="http://schemas.microsoft.com/office/drawing/2014/main" id="{B8B12E1C-E5CE-4096-BEF6-EA2680A63EFB}"/>
                      </a:ext>
                    </a:extLst>
                  </p:cNvPr>
                  <p:cNvSpPr/>
                  <p:nvPr/>
                </p:nvSpPr>
                <p:spPr>
                  <a:xfrm>
                    <a:off x="3508888" y="3507397"/>
                    <a:ext cx="494658" cy="494658"/>
                  </a:xfrm>
                  <a:custGeom>
                    <a:avLst/>
                    <a:gdLst>
                      <a:gd name="connsiteX0" fmla="*/ 494287 w 494658"/>
                      <a:gd name="connsiteY0" fmla="*/ 247388 h 494658"/>
                      <a:gd name="connsiteX1" fmla="*/ 247388 w 494658"/>
                      <a:gd name="connsiteY1" fmla="*/ 494287 h 494658"/>
                      <a:gd name="connsiteX2" fmla="*/ 488 w 494658"/>
                      <a:gd name="connsiteY2" fmla="*/ 247388 h 494658"/>
                      <a:gd name="connsiteX3" fmla="*/ 247388 w 494658"/>
                      <a:gd name="connsiteY3" fmla="*/ 488 h 494658"/>
                      <a:gd name="connsiteX4" fmla="*/ 494287 w 494658"/>
                      <a:gd name="connsiteY4" fmla="*/ 247388 h 4946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4658" h="494658">
                        <a:moveTo>
                          <a:pt x="494287" y="247388"/>
                        </a:moveTo>
                        <a:cubicBezTo>
                          <a:pt x="494287" y="383747"/>
                          <a:pt x="383747" y="494287"/>
                          <a:pt x="247388" y="494287"/>
                        </a:cubicBezTo>
                        <a:cubicBezTo>
                          <a:pt x="111029" y="494287"/>
                          <a:pt x="488" y="383747"/>
                          <a:pt x="488" y="247388"/>
                        </a:cubicBezTo>
                        <a:cubicBezTo>
                          <a:pt x="488" y="111029"/>
                          <a:pt x="111029" y="488"/>
                          <a:pt x="247388" y="488"/>
                        </a:cubicBezTo>
                        <a:cubicBezTo>
                          <a:pt x="383747" y="488"/>
                          <a:pt x="494287" y="111029"/>
                          <a:pt x="494287" y="247388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90000"/>
                      <a:lumOff val="10000"/>
                    </a:schemeClr>
                  </a:solidFill>
                  <a:ln w="248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55" name="Freeform: Shape 54">
                    <a:extLst>
                      <a:ext uri="{FF2B5EF4-FFF2-40B4-BE49-F238E27FC236}">
                        <a16:creationId xmlns:a16="http://schemas.microsoft.com/office/drawing/2014/main" id="{ED62BA8E-AF01-45B3-8456-35F38F501DF1}"/>
                      </a:ext>
                    </a:extLst>
                  </p:cNvPr>
                  <p:cNvSpPr/>
                  <p:nvPr/>
                </p:nvSpPr>
                <p:spPr>
                  <a:xfrm>
                    <a:off x="3556046" y="3638258"/>
                    <a:ext cx="377239" cy="279807"/>
                  </a:xfrm>
                  <a:custGeom>
                    <a:avLst/>
                    <a:gdLst>
                      <a:gd name="connsiteX0" fmla="*/ 131136 w 377239"/>
                      <a:gd name="connsiteY0" fmla="*/ 279398 h 279806"/>
                      <a:gd name="connsiteX1" fmla="*/ 6367 w 377239"/>
                      <a:gd name="connsiteY1" fmla="*/ 144041 h 279806"/>
                      <a:gd name="connsiteX2" fmla="*/ 7633 w 377239"/>
                      <a:gd name="connsiteY2" fmla="*/ 112683 h 279806"/>
                      <a:gd name="connsiteX3" fmla="*/ 38992 w 377239"/>
                      <a:gd name="connsiteY3" fmla="*/ 113939 h 279806"/>
                      <a:gd name="connsiteX4" fmla="*/ 132447 w 377239"/>
                      <a:gd name="connsiteY4" fmla="*/ 215317 h 279806"/>
                      <a:gd name="connsiteX5" fmla="*/ 340781 w 377239"/>
                      <a:gd name="connsiteY5" fmla="*/ 6973 h 279806"/>
                      <a:gd name="connsiteX6" fmla="*/ 372172 w 377239"/>
                      <a:gd name="connsiteY6" fmla="*/ 6973 h 279806"/>
                      <a:gd name="connsiteX7" fmla="*/ 372172 w 377239"/>
                      <a:gd name="connsiteY7" fmla="*/ 38374 h 279806"/>
                      <a:gd name="connsiteX8" fmla="*/ 131136 w 377239"/>
                      <a:gd name="connsiteY8" fmla="*/ 279398 h 2798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77239" h="279806">
                        <a:moveTo>
                          <a:pt x="131136" y="279398"/>
                        </a:moveTo>
                        <a:lnTo>
                          <a:pt x="6367" y="144041"/>
                        </a:lnTo>
                        <a:cubicBezTo>
                          <a:pt x="-1945" y="135027"/>
                          <a:pt x="-1370" y="120985"/>
                          <a:pt x="7633" y="112683"/>
                        </a:cubicBezTo>
                        <a:cubicBezTo>
                          <a:pt x="16670" y="104361"/>
                          <a:pt x="30712" y="104926"/>
                          <a:pt x="38992" y="113939"/>
                        </a:cubicBezTo>
                        <a:lnTo>
                          <a:pt x="132447" y="215317"/>
                        </a:lnTo>
                        <a:lnTo>
                          <a:pt x="340781" y="6973"/>
                        </a:lnTo>
                        <a:cubicBezTo>
                          <a:pt x="349482" y="-1696"/>
                          <a:pt x="363535" y="-1651"/>
                          <a:pt x="372172" y="6973"/>
                        </a:cubicBezTo>
                        <a:cubicBezTo>
                          <a:pt x="380828" y="15642"/>
                          <a:pt x="380828" y="29705"/>
                          <a:pt x="372172" y="38374"/>
                        </a:cubicBezTo>
                        <a:lnTo>
                          <a:pt x="131136" y="279398"/>
                        </a:lnTo>
                        <a:close/>
                      </a:path>
                    </a:pathLst>
                  </a:custGeom>
                  <a:solidFill>
                    <a:schemeClr val="bg2"/>
                  </a:solidFill>
                  <a:ln w="248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</p:grp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4C525E4C-A0D9-4F64-89DF-78BD785E1F0F}"/>
                  </a:ext>
                </a:extLst>
              </p:cNvPr>
              <p:cNvGrpSpPr/>
              <p:nvPr/>
            </p:nvGrpSpPr>
            <p:grpSpPr>
              <a:xfrm>
                <a:off x="7298698" y="3761159"/>
                <a:ext cx="4483753" cy="775774"/>
                <a:chOff x="6293852" y="3689565"/>
                <a:chExt cx="4483753" cy="775774"/>
              </a:xfrm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7CCB1BFD-489D-46CC-80D3-23982E82588E}"/>
                    </a:ext>
                  </a:extLst>
                </p:cNvPr>
                <p:cNvSpPr/>
                <p:nvPr/>
              </p:nvSpPr>
              <p:spPr>
                <a:xfrm>
                  <a:off x="6293852" y="3689565"/>
                  <a:ext cx="4278950" cy="461665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>
                    <a:defRPr/>
                  </a:pPr>
                  <a:r>
                    <a:rPr lang="en-US" sz="2400" b="1" kern="0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CORPORATION -1120</a:t>
                  </a:r>
                </a:p>
              </p:txBody>
            </p:sp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94A9CE02-61D3-4301-B5F2-770DE942E0FC}"/>
                    </a:ext>
                  </a:extLst>
                </p:cNvPr>
                <p:cNvSpPr/>
                <p:nvPr/>
              </p:nvSpPr>
              <p:spPr>
                <a:xfrm>
                  <a:off x="6309895" y="4188340"/>
                  <a:ext cx="4467710" cy="276999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>
                    <a:defRPr/>
                  </a:pPr>
                  <a:r>
                    <a:rPr lang="en-US" sz="1200" kern="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Corporation – Limited Responsibility </a:t>
                  </a: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579C235-D55E-4F4B-BADE-2D628901FA68}"/>
                </a:ext>
              </a:extLst>
            </p:cNvPr>
            <p:cNvGrpSpPr/>
            <p:nvPr/>
          </p:nvGrpSpPr>
          <p:grpSpPr>
            <a:xfrm>
              <a:off x="5687329" y="5513365"/>
              <a:ext cx="6000142" cy="987972"/>
              <a:chOff x="5774035" y="5316766"/>
              <a:chExt cx="6000142" cy="987972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122A24B-4FF8-4E96-8C55-1226C3F6E9E8}"/>
                  </a:ext>
                </a:extLst>
              </p:cNvPr>
              <p:cNvGrpSpPr/>
              <p:nvPr/>
            </p:nvGrpSpPr>
            <p:grpSpPr>
              <a:xfrm>
                <a:off x="5774035" y="5316766"/>
                <a:ext cx="987972" cy="987972"/>
                <a:chOff x="5774035" y="5316766"/>
                <a:chExt cx="987972" cy="987972"/>
              </a:xfrm>
            </p:grpSpPr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DB3639A3-B7E0-4CBF-BC80-9AE908A5F6A9}"/>
                    </a:ext>
                  </a:extLst>
                </p:cNvPr>
                <p:cNvSpPr/>
                <p:nvPr/>
              </p:nvSpPr>
              <p:spPr>
                <a:xfrm>
                  <a:off x="5774035" y="5316766"/>
                  <a:ext cx="987972" cy="987972"/>
                </a:xfrm>
                <a:prstGeom prst="ellipse">
                  <a:avLst/>
                </a:prstGeom>
                <a:solidFill>
                  <a:schemeClr val="bg2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grpSp>
              <p:nvGrpSpPr>
                <p:cNvPr id="25" name="Group 4">
                  <a:extLst>
                    <a:ext uri="{FF2B5EF4-FFF2-40B4-BE49-F238E27FC236}">
                      <a16:creationId xmlns:a16="http://schemas.microsoft.com/office/drawing/2014/main" id="{5657650E-4E0E-43CE-97AA-3CB3CE68301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6010274" y="5487405"/>
                  <a:ext cx="515496" cy="646696"/>
                  <a:chOff x="2232" y="144"/>
                  <a:chExt cx="3214" cy="4032"/>
                </a:xfrm>
                <a:solidFill>
                  <a:schemeClr val="bg2"/>
                </a:solidFill>
              </p:grpSpPr>
              <p:sp>
                <p:nvSpPr>
                  <p:cNvPr id="26" name="Freeform 6">
                    <a:extLst>
                      <a:ext uri="{FF2B5EF4-FFF2-40B4-BE49-F238E27FC236}">
                        <a16:creationId xmlns:a16="http://schemas.microsoft.com/office/drawing/2014/main" id="{A4007E9A-0445-4784-9E80-C0CECBC9284E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2232" y="144"/>
                    <a:ext cx="3214" cy="4032"/>
                  </a:xfrm>
                  <a:custGeom>
                    <a:avLst/>
                    <a:gdLst>
                      <a:gd name="T0" fmla="*/ 169 w 3214"/>
                      <a:gd name="T1" fmla="*/ 130 h 4032"/>
                      <a:gd name="T2" fmla="*/ 138 w 3214"/>
                      <a:gd name="T3" fmla="*/ 152 h 4032"/>
                      <a:gd name="T4" fmla="*/ 126 w 3214"/>
                      <a:gd name="T5" fmla="*/ 189 h 4032"/>
                      <a:gd name="T6" fmla="*/ 130 w 3214"/>
                      <a:gd name="T7" fmla="*/ 3863 h 4032"/>
                      <a:gd name="T8" fmla="*/ 152 w 3214"/>
                      <a:gd name="T9" fmla="*/ 3894 h 4032"/>
                      <a:gd name="T10" fmla="*/ 189 w 3214"/>
                      <a:gd name="T11" fmla="*/ 3906 h 4032"/>
                      <a:gd name="T12" fmla="*/ 3045 w 3214"/>
                      <a:gd name="T13" fmla="*/ 3902 h 4032"/>
                      <a:gd name="T14" fmla="*/ 3075 w 3214"/>
                      <a:gd name="T15" fmla="*/ 3880 h 4032"/>
                      <a:gd name="T16" fmla="*/ 3086 w 3214"/>
                      <a:gd name="T17" fmla="*/ 3843 h 4032"/>
                      <a:gd name="T18" fmla="*/ 2542 w 3214"/>
                      <a:gd name="T19" fmla="*/ 944 h 4032"/>
                      <a:gd name="T20" fmla="*/ 2455 w 3214"/>
                      <a:gd name="T21" fmla="*/ 931 h 4032"/>
                      <a:gd name="T22" fmla="*/ 2380 w 3214"/>
                      <a:gd name="T23" fmla="*/ 892 h 4032"/>
                      <a:gd name="T24" fmla="*/ 2320 w 3214"/>
                      <a:gd name="T25" fmla="*/ 833 h 4032"/>
                      <a:gd name="T26" fmla="*/ 2282 w 3214"/>
                      <a:gd name="T27" fmla="*/ 759 h 4032"/>
                      <a:gd name="T28" fmla="*/ 2268 w 3214"/>
                      <a:gd name="T29" fmla="*/ 672 h 4032"/>
                      <a:gd name="T30" fmla="*/ 189 w 3214"/>
                      <a:gd name="T31" fmla="*/ 126 h 4032"/>
                      <a:gd name="T32" fmla="*/ 2331 w 3214"/>
                      <a:gd name="T33" fmla="*/ 0 h 4032"/>
                      <a:gd name="T34" fmla="*/ 2344 w 3214"/>
                      <a:gd name="T35" fmla="*/ 1 h 4032"/>
                      <a:gd name="T36" fmla="*/ 2352 w 3214"/>
                      <a:gd name="T37" fmla="*/ 4 h 4032"/>
                      <a:gd name="T38" fmla="*/ 2359 w 3214"/>
                      <a:gd name="T39" fmla="*/ 7 h 4032"/>
                      <a:gd name="T40" fmla="*/ 2367 w 3214"/>
                      <a:gd name="T41" fmla="*/ 11 h 4032"/>
                      <a:gd name="T42" fmla="*/ 2377 w 3214"/>
                      <a:gd name="T43" fmla="*/ 18 h 4032"/>
                      <a:gd name="T44" fmla="*/ 3200 w 3214"/>
                      <a:gd name="T45" fmla="*/ 842 h 4032"/>
                      <a:gd name="T46" fmla="*/ 3204 w 3214"/>
                      <a:gd name="T47" fmla="*/ 849 h 4032"/>
                      <a:gd name="T48" fmla="*/ 3207 w 3214"/>
                      <a:gd name="T49" fmla="*/ 854 h 4032"/>
                      <a:gd name="T50" fmla="*/ 3210 w 3214"/>
                      <a:gd name="T51" fmla="*/ 860 h 4032"/>
                      <a:gd name="T52" fmla="*/ 3212 w 3214"/>
                      <a:gd name="T53" fmla="*/ 870 h 4032"/>
                      <a:gd name="T54" fmla="*/ 3214 w 3214"/>
                      <a:gd name="T55" fmla="*/ 882 h 4032"/>
                      <a:gd name="T56" fmla="*/ 3210 w 3214"/>
                      <a:gd name="T57" fmla="*/ 3877 h 4032"/>
                      <a:gd name="T58" fmla="*/ 3188 w 3214"/>
                      <a:gd name="T59" fmla="*/ 3938 h 4032"/>
                      <a:gd name="T60" fmla="*/ 3146 w 3214"/>
                      <a:gd name="T61" fmla="*/ 3988 h 4032"/>
                      <a:gd name="T62" fmla="*/ 3090 w 3214"/>
                      <a:gd name="T63" fmla="*/ 4020 h 4032"/>
                      <a:gd name="T64" fmla="*/ 3025 w 3214"/>
                      <a:gd name="T65" fmla="*/ 4032 h 4032"/>
                      <a:gd name="T66" fmla="*/ 150 w 3214"/>
                      <a:gd name="T67" fmla="*/ 4028 h 4032"/>
                      <a:gd name="T68" fmla="*/ 83 w 3214"/>
                      <a:gd name="T69" fmla="*/ 4000 h 4032"/>
                      <a:gd name="T70" fmla="*/ 32 w 3214"/>
                      <a:gd name="T71" fmla="*/ 3949 h 4032"/>
                      <a:gd name="T72" fmla="*/ 4 w 3214"/>
                      <a:gd name="T73" fmla="*/ 3880 h 4032"/>
                      <a:gd name="T74" fmla="*/ 0 w 3214"/>
                      <a:gd name="T75" fmla="*/ 189 h 4032"/>
                      <a:gd name="T76" fmla="*/ 15 w 3214"/>
                      <a:gd name="T77" fmla="*/ 116 h 4032"/>
                      <a:gd name="T78" fmla="*/ 55 w 3214"/>
                      <a:gd name="T79" fmla="*/ 55 h 4032"/>
                      <a:gd name="T80" fmla="*/ 115 w 3214"/>
                      <a:gd name="T81" fmla="*/ 15 h 4032"/>
                      <a:gd name="T82" fmla="*/ 189 w 3214"/>
                      <a:gd name="T83" fmla="*/ 0 h 40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3214" h="4032">
                        <a:moveTo>
                          <a:pt x="189" y="126"/>
                        </a:moveTo>
                        <a:lnTo>
                          <a:pt x="169" y="130"/>
                        </a:lnTo>
                        <a:lnTo>
                          <a:pt x="152" y="138"/>
                        </a:lnTo>
                        <a:lnTo>
                          <a:pt x="138" y="152"/>
                        </a:lnTo>
                        <a:lnTo>
                          <a:pt x="130" y="169"/>
                        </a:lnTo>
                        <a:lnTo>
                          <a:pt x="126" y="189"/>
                        </a:lnTo>
                        <a:lnTo>
                          <a:pt x="126" y="3843"/>
                        </a:lnTo>
                        <a:lnTo>
                          <a:pt x="130" y="3863"/>
                        </a:lnTo>
                        <a:lnTo>
                          <a:pt x="138" y="3880"/>
                        </a:lnTo>
                        <a:lnTo>
                          <a:pt x="152" y="3894"/>
                        </a:lnTo>
                        <a:lnTo>
                          <a:pt x="169" y="3902"/>
                        </a:lnTo>
                        <a:lnTo>
                          <a:pt x="189" y="3906"/>
                        </a:lnTo>
                        <a:lnTo>
                          <a:pt x="3025" y="3906"/>
                        </a:lnTo>
                        <a:lnTo>
                          <a:pt x="3045" y="3902"/>
                        </a:lnTo>
                        <a:lnTo>
                          <a:pt x="3062" y="3894"/>
                        </a:lnTo>
                        <a:lnTo>
                          <a:pt x="3075" y="3880"/>
                        </a:lnTo>
                        <a:lnTo>
                          <a:pt x="3084" y="3863"/>
                        </a:lnTo>
                        <a:lnTo>
                          <a:pt x="3086" y="3843"/>
                        </a:lnTo>
                        <a:lnTo>
                          <a:pt x="3086" y="944"/>
                        </a:lnTo>
                        <a:lnTo>
                          <a:pt x="2542" y="944"/>
                        </a:lnTo>
                        <a:lnTo>
                          <a:pt x="2498" y="942"/>
                        </a:lnTo>
                        <a:lnTo>
                          <a:pt x="2455" y="931"/>
                        </a:lnTo>
                        <a:lnTo>
                          <a:pt x="2416" y="915"/>
                        </a:lnTo>
                        <a:lnTo>
                          <a:pt x="2380" y="892"/>
                        </a:lnTo>
                        <a:lnTo>
                          <a:pt x="2348" y="865"/>
                        </a:lnTo>
                        <a:lnTo>
                          <a:pt x="2320" y="833"/>
                        </a:lnTo>
                        <a:lnTo>
                          <a:pt x="2298" y="798"/>
                        </a:lnTo>
                        <a:lnTo>
                          <a:pt x="2282" y="759"/>
                        </a:lnTo>
                        <a:lnTo>
                          <a:pt x="2271" y="716"/>
                        </a:lnTo>
                        <a:lnTo>
                          <a:pt x="2268" y="672"/>
                        </a:lnTo>
                        <a:lnTo>
                          <a:pt x="2268" y="126"/>
                        </a:lnTo>
                        <a:lnTo>
                          <a:pt x="189" y="126"/>
                        </a:lnTo>
                        <a:close/>
                        <a:moveTo>
                          <a:pt x="189" y="0"/>
                        </a:moveTo>
                        <a:lnTo>
                          <a:pt x="2331" y="0"/>
                        </a:lnTo>
                        <a:lnTo>
                          <a:pt x="2337" y="0"/>
                        </a:lnTo>
                        <a:lnTo>
                          <a:pt x="2344" y="1"/>
                        </a:lnTo>
                        <a:lnTo>
                          <a:pt x="2348" y="2"/>
                        </a:lnTo>
                        <a:lnTo>
                          <a:pt x="2352" y="4"/>
                        </a:lnTo>
                        <a:lnTo>
                          <a:pt x="2356" y="5"/>
                        </a:lnTo>
                        <a:lnTo>
                          <a:pt x="2359" y="7"/>
                        </a:lnTo>
                        <a:lnTo>
                          <a:pt x="2364" y="10"/>
                        </a:lnTo>
                        <a:lnTo>
                          <a:pt x="2367" y="11"/>
                        </a:lnTo>
                        <a:lnTo>
                          <a:pt x="2372" y="15"/>
                        </a:lnTo>
                        <a:lnTo>
                          <a:pt x="2377" y="18"/>
                        </a:lnTo>
                        <a:lnTo>
                          <a:pt x="3195" y="838"/>
                        </a:lnTo>
                        <a:lnTo>
                          <a:pt x="3200" y="842"/>
                        </a:lnTo>
                        <a:lnTo>
                          <a:pt x="3204" y="848"/>
                        </a:lnTo>
                        <a:lnTo>
                          <a:pt x="3204" y="849"/>
                        </a:lnTo>
                        <a:lnTo>
                          <a:pt x="3205" y="850"/>
                        </a:lnTo>
                        <a:lnTo>
                          <a:pt x="3207" y="854"/>
                        </a:lnTo>
                        <a:lnTo>
                          <a:pt x="3209" y="858"/>
                        </a:lnTo>
                        <a:lnTo>
                          <a:pt x="3210" y="860"/>
                        </a:lnTo>
                        <a:lnTo>
                          <a:pt x="3210" y="861"/>
                        </a:lnTo>
                        <a:lnTo>
                          <a:pt x="3212" y="870"/>
                        </a:lnTo>
                        <a:lnTo>
                          <a:pt x="3214" y="876"/>
                        </a:lnTo>
                        <a:lnTo>
                          <a:pt x="3214" y="882"/>
                        </a:lnTo>
                        <a:lnTo>
                          <a:pt x="3214" y="3843"/>
                        </a:lnTo>
                        <a:lnTo>
                          <a:pt x="3210" y="3877"/>
                        </a:lnTo>
                        <a:lnTo>
                          <a:pt x="3201" y="3909"/>
                        </a:lnTo>
                        <a:lnTo>
                          <a:pt x="3188" y="3938"/>
                        </a:lnTo>
                        <a:lnTo>
                          <a:pt x="3168" y="3965"/>
                        </a:lnTo>
                        <a:lnTo>
                          <a:pt x="3146" y="3988"/>
                        </a:lnTo>
                        <a:lnTo>
                          <a:pt x="3119" y="4006"/>
                        </a:lnTo>
                        <a:lnTo>
                          <a:pt x="3090" y="4020"/>
                        </a:lnTo>
                        <a:lnTo>
                          <a:pt x="3058" y="4030"/>
                        </a:lnTo>
                        <a:lnTo>
                          <a:pt x="3025" y="4032"/>
                        </a:lnTo>
                        <a:lnTo>
                          <a:pt x="189" y="4032"/>
                        </a:lnTo>
                        <a:lnTo>
                          <a:pt x="150" y="4028"/>
                        </a:lnTo>
                        <a:lnTo>
                          <a:pt x="115" y="4017"/>
                        </a:lnTo>
                        <a:lnTo>
                          <a:pt x="83" y="4000"/>
                        </a:lnTo>
                        <a:lnTo>
                          <a:pt x="55" y="3977"/>
                        </a:lnTo>
                        <a:lnTo>
                          <a:pt x="32" y="3949"/>
                        </a:lnTo>
                        <a:lnTo>
                          <a:pt x="15" y="3916"/>
                        </a:lnTo>
                        <a:lnTo>
                          <a:pt x="4" y="3880"/>
                        </a:lnTo>
                        <a:lnTo>
                          <a:pt x="0" y="3843"/>
                        </a:lnTo>
                        <a:lnTo>
                          <a:pt x="0" y="189"/>
                        </a:lnTo>
                        <a:lnTo>
                          <a:pt x="4" y="152"/>
                        </a:lnTo>
                        <a:lnTo>
                          <a:pt x="15" y="116"/>
                        </a:lnTo>
                        <a:lnTo>
                          <a:pt x="32" y="83"/>
                        </a:lnTo>
                        <a:lnTo>
                          <a:pt x="55" y="55"/>
                        </a:lnTo>
                        <a:lnTo>
                          <a:pt x="83" y="32"/>
                        </a:lnTo>
                        <a:lnTo>
                          <a:pt x="115" y="15"/>
                        </a:lnTo>
                        <a:lnTo>
                          <a:pt x="150" y="4"/>
                        </a:lnTo>
                        <a:lnTo>
                          <a:pt x="189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/>
                    </a:endParaRPr>
                  </a:p>
                </p:txBody>
              </p:sp>
              <p:sp>
                <p:nvSpPr>
                  <p:cNvPr id="27" name="Freeform 7">
                    <a:extLst>
                      <a:ext uri="{FF2B5EF4-FFF2-40B4-BE49-F238E27FC236}">
                        <a16:creationId xmlns:a16="http://schemas.microsoft.com/office/drawing/2014/main" id="{24068424-7ECF-49A3-9CAA-DF18BA7E7F3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71" y="1152"/>
                    <a:ext cx="1197" cy="1196"/>
                  </a:xfrm>
                  <a:custGeom>
                    <a:avLst/>
                    <a:gdLst>
                      <a:gd name="T0" fmla="*/ 600 w 1197"/>
                      <a:gd name="T1" fmla="*/ 0 h 1196"/>
                      <a:gd name="T2" fmla="*/ 612 w 1197"/>
                      <a:gd name="T3" fmla="*/ 2 h 1196"/>
                      <a:gd name="T4" fmla="*/ 622 w 1197"/>
                      <a:gd name="T5" fmla="*/ 9 h 1196"/>
                      <a:gd name="T6" fmla="*/ 629 w 1197"/>
                      <a:gd name="T7" fmla="*/ 18 h 1196"/>
                      <a:gd name="T8" fmla="*/ 631 w 1197"/>
                      <a:gd name="T9" fmla="*/ 31 h 1196"/>
                      <a:gd name="T10" fmla="*/ 631 w 1197"/>
                      <a:gd name="T11" fmla="*/ 567 h 1196"/>
                      <a:gd name="T12" fmla="*/ 1165 w 1197"/>
                      <a:gd name="T13" fmla="*/ 567 h 1196"/>
                      <a:gd name="T14" fmla="*/ 1178 w 1197"/>
                      <a:gd name="T15" fmla="*/ 569 h 1196"/>
                      <a:gd name="T16" fmla="*/ 1187 w 1197"/>
                      <a:gd name="T17" fmla="*/ 577 h 1196"/>
                      <a:gd name="T18" fmla="*/ 1195 w 1197"/>
                      <a:gd name="T19" fmla="*/ 586 h 1196"/>
                      <a:gd name="T20" fmla="*/ 1197 w 1197"/>
                      <a:gd name="T21" fmla="*/ 599 h 1196"/>
                      <a:gd name="T22" fmla="*/ 1193 w 1197"/>
                      <a:gd name="T23" fmla="*/ 663 h 1196"/>
                      <a:gd name="T24" fmla="*/ 1182 w 1197"/>
                      <a:gd name="T25" fmla="*/ 727 h 1196"/>
                      <a:gd name="T26" fmla="*/ 1167 w 1197"/>
                      <a:gd name="T27" fmla="*/ 787 h 1196"/>
                      <a:gd name="T28" fmla="*/ 1143 w 1197"/>
                      <a:gd name="T29" fmla="*/ 845 h 1196"/>
                      <a:gd name="T30" fmla="*/ 1115 w 1197"/>
                      <a:gd name="T31" fmla="*/ 900 h 1196"/>
                      <a:gd name="T32" fmla="*/ 1081 w 1197"/>
                      <a:gd name="T33" fmla="*/ 952 h 1196"/>
                      <a:gd name="T34" fmla="*/ 1042 w 1197"/>
                      <a:gd name="T35" fmla="*/ 999 h 1196"/>
                      <a:gd name="T36" fmla="*/ 999 w 1197"/>
                      <a:gd name="T37" fmla="*/ 1042 h 1196"/>
                      <a:gd name="T38" fmla="*/ 952 w 1197"/>
                      <a:gd name="T39" fmla="*/ 1081 h 1196"/>
                      <a:gd name="T40" fmla="*/ 900 w 1197"/>
                      <a:gd name="T41" fmla="*/ 1114 h 1196"/>
                      <a:gd name="T42" fmla="*/ 845 w 1197"/>
                      <a:gd name="T43" fmla="*/ 1144 h 1196"/>
                      <a:gd name="T44" fmla="*/ 787 w 1197"/>
                      <a:gd name="T45" fmla="*/ 1166 h 1196"/>
                      <a:gd name="T46" fmla="*/ 727 w 1197"/>
                      <a:gd name="T47" fmla="*/ 1183 h 1196"/>
                      <a:gd name="T48" fmla="*/ 663 w 1197"/>
                      <a:gd name="T49" fmla="*/ 1194 h 1196"/>
                      <a:gd name="T50" fmla="*/ 598 w 1197"/>
                      <a:gd name="T51" fmla="*/ 1196 h 1196"/>
                      <a:gd name="T52" fmla="*/ 534 w 1197"/>
                      <a:gd name="T53" fmla="*/ 1194 h 1196"/>
                      <a:gd name="T54" fmla="*/ 470 w 1197"/>
                      <a:gd name="T55" fmla="*/ 1183 h 1196"/>
                      <a:gd name="T56" fmla="*/ 409 w 1197"/>
                      <a:gd name="T57" fmla="*/ 1166 h 1196"/>
                      <a:gd name="T58" fmla="*/ 352 w 1197"/>
                      <a:gd name="T59" fmla="*/ 1144 h 1196"/>
                      <a:gd name="T60" fmla="*/ 297 w 1197"/>
                      <a:gd name="T61" fmla="*/ 1114 h 1196"/>
                      <a:gd name="T62" fmla="*/ 245 w 1197"/>
                      <a:gd name="T63" fmla="*/ 1081 h 1196"/>
                      <a:gd name="T64" fmla="*/ 198 w 1197"/>
                      <a:gd name="T65" fmla="*/ 1042 h 1196"/>
                      <a:gd name="T66" fmla="*/ 154 w 1197"/>
                      <a:gd name="T67" fmla="*/ 999 h 1196"/>
                      <a:gd name="T68" fmla="*/ 116 w 1197"/>
                      <a:gd name="T69" fmla="*/ 952 h 1196"/>
                      <a:gd name="T70" fmla="*/ 82 w 1197"/>
                      <a:gd name="T71" fmla="*/ 900 h 1196"/>
                      <a:gd name="T72" fmla="*/ 53 w 1197"/>
                      <a:gd name="T73" fmla="*/ 845 h 1196"/>
                      <a:gd name="T74" fmla="*/ 30 w 1197"/>
                      <a:gd name="T75" fmla="*/ 787 h 1196"/>
                      <a:gd name="T76" fmla="*/ 14 w 1197"/>
                      <a:gd name="T77" fmla="*/ 727 h 1196"/>
                      <a:gd name="T78" fmla="*/ 3 w 1197"/>
                      <a:gd name="T79" fmla="*/ 663 h 1196"/>
                      <a:gd name="T80" fmla="*/ 0 w 1197"/>
                      <a:gd name="T81" fmla="*/ 599 h 1196"/>
                      <a:gd name="T82" fmla="*/ 3 w 1197"/>
                      <a:gd name="T83" fmla="*/ 533 h 1196"/>
                      <a:gd name="T84" fmla="*/ 14 w 1197"/>
                      <a:gd name="T85" fmla="*/ 470 h 1196"/>
                      <a:gd name="T86" fmla="*/ 30 w 1197"/>
                      <a:gd name="T87" fmla="*/ 409 h 1196"/>
                      <a:gd name="T88" fmla="*/ 53 w 1197"/>
                      <a:gd name="T89" fmla="*/ 351 h 1196"/>
                      <a:gd name="T90" fmla="*/ 82 w 1197"/>
                      <a:gd name="T91" fmla="*/ 297 h 1196"/>
                      <a:gd name="T92" fmla="*/ 116 w 1197"/>
                      <a:gd name="T93" fmla="*/ 244 h 1196"/>
                      <a:gd name="T94" fmla="*/ 155 w 1197"/>
                      <a:gd name="T95" fmla="*/ 198 h 1196"/>
                      <a:gd name="T96" fmla="*/ 198 w 1197"/>
                      <a:gd name="T97" fmla="*/ 154 h 1196"/>
                      <a:gd name="T98" fmla="*/ 245 w 1197"/>
                      <a:gd name="T99" fmla="*/ 115 h 1196"/>
                      <a:gd name="T100" fmla="*/ 297 w 1197"/>
                      <a:gd name="T101" fmla="*/ 82 h 1196"/>
                      <a:gd name="T102" fmla="*/ 352 w 1197"/>
                      <a:gd name="T103" fmla="*/ 53 h 1196"/>
                      <a:gd name="T104" fmla="*/ 410 w 1197"/>
                      <a:gd name="T105" fmla="*/ 31 h 1196"/>
                      <a:gd name="T106" fmla="*/ 471 w 1197"/>
                      <a:gd name="T107" fmla="*/ 13 h 1196"/>
                      <a:gd name="T108" fmla="*/ 534 w 1197"/>
                      <a:gd name="T109" fmla="*/ 4 h 1196"/>
                      <a:gd name="T110" fmla="*/ 600 w 1197"/>
                      <a:gd name="T111" fmla="*/ 0 h 11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1197" h="1196">
                        <a:moveTo>
                          <a:pt x="600" y="0"/>
                        </a:moveTo>
                        <a:lnTo>
                          <a:pt x="612" y="2"/>
                        </a:lnTo>
                        <a:lnTo>
                          <a:pt x="622" y="9"/>
                        </a:lnTo>
                        <a:lnTo>
                          <a:pt x="629" y="18"/>
                        </a:lnTo>
                        <a:lnTo>
                          <a:pt x="631" y="31"/>
                        </a:lnTo>
                        <a:lnTo>
                          <a:pt x="631" y="567"/>
                        </a:lnTo>
                        <a:lnTo>
                          <a:pt x="1165" y="567"/>
                        </a:lnTo>
                        <a:lnTo>
                          <a:pt x="1178" y="569"/>
                        </a:lnTo>
                        <a:lnTo>
                          <a:pt x="1187" y="577"/>
                        </a:lnTo>
                        <a:lnTo>
                          <a:pt x="1195" y="586"/>
                        </a:lnTo>
                        <a:lnTo>
                          <a:pt x="1197" y="599"/>
                        </a:lnTo>
                        <a:lnTo>
                          <a:pt x="1193" y="663"/>
                        </a:lnTo>
                        <a:lnTo>
                          <a:pt x="1182" y="727"/>
                        </a:lnTo>
                        <a:lnTo>
                          <a:pt x="1167" y="787"/>
                        </a:lnTo>
                        <a:lnTo>
                          <a:pt x="1143" y="845"/>
                        </a:lnTo>
                        <a:lnTo>
                          <a:pt x="1115" y="900"/>
                        </a:lnTo>
                        <a:lnTo>
                          <a:pt x="1081" y="952"/>
                        </a:lnTo>
                        <a:lnTo>
                          <a:pt x="1042" y="999"/>
                        </a:lnTo>
                        <a:lnTo>
                          <a:pt x="999" y="1042"/>
                        </a:lnTo>
                        <a:lnTo>
                          <a:pt x="952" y="1081"/>
                        </a:lnTo>
                        <a:lnTo>
                          <a:pt x="900" y="1114"/>
                        </a:lnTo>
                        <a:lnTo>
                          <a:pt x="845" y="1144"/>
                        </a:lnTo>
                        <a:lnTo>
                          <a:pt x="787" y="1166"/>
                        </a:lnTo>
                        <a:lnTo>
                          <a:pt x="727" y="1183"/>
                        </a:lnTo>
                        <a:lnTo>
                          <a:pt x="663" y="1194"/>
                        </a:lnTo>
                        <a:lnTo>
                          <a:pt x="598" y="1196"/>
                        </a:lnTo>
                        <a:lnTo>
                          <a:pt x="534" y="1194"/>
                        </a:lnTo>
                        <a:lnTo>
                          <a:pt x="470" y="1183"/>
                        </a:lnTo>
                        <a:lnTo>
                          <a:pt x="409" y="1166"/>
                        </a:lnTo>
                        <a:lnTo>
                          <a:pt x="352" y="1144"/>
                        </a:lnTo>
                        <a:lnTo>
                          <a:pt x="297" y="1114"/>
                        </a:lnTo>
                        <a:lnTo>
                          <a:pt x="245" y="1081"/>
                        </a:lnTo>
                        <a:lnTo>
                          <a:pt x="198" y="1042"/>
                        </a:lnTo>
                        <a:lnTo>
                          <a:pt x="154" y="999"/>
                        </a:lnTo>
                        <a:lnTo>
                          <a:pt x="116" y="952"/>
                        </a:lnTo>
                        <a:lnTo>
                          <a:pt x="82" y="900"/>
                        </a:lnTo>
                        <a:lnTo>
                          <a:pt x="53" y="845"/>
                        </a:lnTo>
                        <a:lnTo>
                          <a:pt x="30" y="787"/>
                        </a:lnTo>
                        <a:lnTo>
                          <a:pt x="14" y="727"/>
                        </a:lnTo>
                        <a:lnTo>
                          <a:pt x="3" y="663"/>
                        </a:lnTo>
                        <a:lnTo>
                          <a:pt x="0" y="599"/>
                        </a:lnTo>
                        <a:lnTo>
                          <a:pt x="3" y="533"/>
                        </a:lnTo>
                        <a:lnTo>
                          <a:pt x="14" y="470"/>
                        </a:lnTo>
                        <a:lnTo>
                          <a:pt x="30" y="409"/>
                        </a:lnTo>
                        <a:lnTo>
                          <a:pt x="53" y="351"/>
                        </a:lnTo>
                        <a:lnTo>
                          <a:pt x="82" y="297"/>
                        </a:lnTo>
                        <a:lnTo>
                          <a:pt x="116" y="244"/>
                        </a:lnTo>
                        <a:lnTo>
                          <a:pt x="155" y="198"/>
                        </a:lnTo>
                        <a:lnTo>
                          <a:pt x="198" y="154"/>
                        </a:lnTo>
                        <a:lnTo>
                          <a:pt x="245" y="115"/>
                        </a:lnTo>
                        <a:lnTo>
                          <a:pt x="297" y="82"/>
                        </a:lnTo>
                        <a:lnTo>
                          <a:pt x="352" y="53"/>
                        </a:lnTo>
                        <a:lnTo>
                          <a:pt x="410" y="31"/>
                        </a:lnTo>
                        <a:lnTo>
                          <a:pt x="471" y="13"/>
                        </a:lnTo>
                        <a:lnTo>
                          <a:pt x="534" y="4"/>
                        </a:lnTo>
                        <a:lnTo>
                          <a:pt x="600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90000"/>
                      <a:lumOff val="1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/>
                    </a:endParaRPr>
                  </a:p>
                </p:txBody>
              </p:sp>
              <p:sp>
                <p:nvSpPr>
                  <p:cNvPr id="28" name="Freeform 8">
                    <a:extLst>
                      <a:ext uri="{FF2B5EF4-FFF2-40B4-BE49-F238E27FC236}">
                        <a16:creationId xmlns:a16="http://schemas.microsoft.com/office/drawing/2014/main" id="{FEF0F51E-5E39-4494-9966-2296F6DEAD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98" y="996"/>
                    <a:ext cx="629" cy="629"/>
                  </a:xfrm>
                  <a:custGeom>
                    <a:avLst/>
                    <a:gdLst>
                      <a:gd name="T0" fmla="*/ 31 w 629"/>
                      <a:gd name="T1" fmla="*/ 0 h 629"/>
                      <a:gd name="T2" fmla="*/ 96 w 629"/>
                      <a:gd name="T3" fmla="*/ 2 h 629"/>
                      <a:gd name="T4" fmla="*/ 159 w 629"/>
                      <a:gd name="T5" fmla="*/ 13 h 629"/>
                      <a:gd name="T6" fmla="*/ 220 w 629"/>
                      <a:gd name="T7" fmla="*/ 30 h 629"/>
                      <a:gd name="T8" fmla="*/ 278 w 629"/>
                      <a:gd name="T9" fmla="*/ 52 h 629"/>
                      <a:gd name="T10" fmla="*/ 333 w 629"/>
                      <a:gd name="T11" fmla="*/ 81 h 629"/>
                      <a:gd name="T12" fmla="*/ 385 w 629"/>
                      <a:gd name="T13" fmla="*/ 114 h 629"/>
                      <a:gd name="T14" fmla="*/ 432 w 629"/>
                      <a:gd name="T15" fmla="*/ 154 h 629"/>
                      <a:gd name="T16" fmla="*/ 475 w 629"/>
                      <a:gd name="T17" fmla="*/ 196 h 629"/>
                      <a:gd name="T18" fmla="*/ 514 w 629"/>
                      <a:gd name="T19" fmla="*/ 244 h 629"/>
                      <a:gd name="T20" fmla="*/ 547 w 629"/>
                      <a:gd name="T21" fmla="*/ 295 h 629"/>
                      <a:gd name="T22" fmla="*/ 576 w 629"/>
                      <a:gd name="T23" fmla="*/ 350 h 629"/>
                      <a:gd name="T24" fmla="*/ 598 w 629"/>
                      <a:gd name="T25" fmla="*/ 409 h 629"/>
                      <a:gd name="T26" fmla="*/ 616 w 629"/>
                      <a:gd name="T27" fmla="*/ 469 h 629"/>
                      <a:gd name="T28" fmla="*/ 625 w 629"/>
                      <a:gd name="T29" fmla="*/ 532 h 629"/>
                      <a:gd name="T30" fmla="*/ 629 w 629"/>
                      <a:gd name="T31" fmla="*/ 597 h 629"/>
                      <a:gd name="T32" fmla="*/ 627 w 629"/>
                      <a:gd name="T33" fmla="*/ 609 h 629"/>
                      <a:gd name="T34" fmla="*/ 620 w 629"/>
                      <a:gd name="T35" fmla="*/ 619 h 629"/>
                      <a:gd name="T36" fmla="*/ 611 w 629"/>
                      <a:gd name="T37" fmla="*/ 626 h 629"/>
                      <a:gd name="T38" fmla="*/ 597 w 629"/>
                      <a:gd name="T39" fmla="*/ 629 h 629"/>
                      <a:gd name="T40" fmla="*/ 30 w 629"/>
                      <a:gd name="T41" fmla="*/ 629 h 629"/>
                      <a:gd name="T42" fmla="*/ 18 w 629"/>
                      <a:gd name="T43" fmla="*/ 626 h 629"/>
                      <a:gd name="T44" fmla="*/ 8 w 629"/>
                      <a:gd name="T45" fmla="*/ 619 h 629"/>
                      <a:gd name="T46" fmla="*/ 2 w 629"/>
                      <a:gd name="T47" fmla="*/ 609 h 629"/>
                      <a:gd name="T48" fmla="*/ 0 w 629"/>
                      <a:gd name="T49" fmla="*/ 597 h 629"/>
                      <a:gd name="T50" fmla="*/ 0 w 629"/>
                      <a:gd name="T51" fmla="*/ 30 h 629"/>
                      <a:gd name="T52" fmla="*/ 2 w 629"/>
                      <a:gd name="T53" fmla="*/ 18 h 629"/>
                      <a:gd name="T54" fmla="*/ 8 w 629"/>
                      <a:gd name="T55" fmla="*/ 8 h 629"/>
                      <a:gd name="T56" fmla="*/ 18 w 629"/>
                      <a:gd name="T57" fmla="*/ 2 h 629"/>
                      <a:gd name="T58" fmla="*/ 31 w 629"/>
                      <a:gd name="T59" fmla="*/ 0 h 6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629" h="629">
                        <a:moveTo>
                          <a:pt x="31" y="0"/>
                        </a:moveTo>
                        <a:lnTo>
                          <a:pt x="96" y="2"/>
                        </a:lnTo>
                        <a:lnTo>
                          <a:pt x="159" y="13"/>
                        </a:lnTo>
                        <a:lnTo>
                          <a:pt x="220" y="30"/>
                        </a:lnTo>
                        <a:lnTo>
                          <a:pt x="278" y="52"/>
                        </a:lnTo>
                        <a:lnTo>
                          <a:pt x="333" y="81"/>
                        </a:lnTo>
                        <a:lnTo>
                          <a:pt x="385" y="114"/>
                        </a:lnTo>
                        <a:lnTo>
                          <a:pt x="432" y="154"/>
                        </a:lnTo>
                        <a:lnTo>
                          <a:pt x="475" y="196"/>
                        </a:lnTo>
                        <a:lnTo>
                          <a:pt x="514" y="244"/>
                        </a:lnTo>
                        <a:lnTo>
                          <a:pt x="547" y="295"/>
                        </a:lnTo>
                        <a:lnTo>
                          <a:pt x="576" y="350"/>
                        </a:lnTo>
                        <a:lnTo>
                          <a:pt x="598" y="409"/>
                        </a:lnTo>
                        <a:lnTo>
                          <a:pt x="616" y="469"/>
                        </a:lnTo>
                        <a:lnTo>
                          <a:pt x="625" y="532"/>
                        </a:lnTo>
                        <a:lnTo>
                          <a:pt x="629" y="597"/>
                        </a:lnTo>
                        <a:lnTo>
                          <a:pt x="627" y="609"/>
                        </a:lnTo>
                        <a:lnTo>
                          <a:pt x="620" y="619"/>
                        </a:lnTo>
                        <a:lnTo>
                          <a:pt x="611" y="626"/>
                        </a:lnTo>
                        <a:lnTo>
                          <a:pt x="597" y="629"/>
                        </a:lnTo>
                        <a:lnTo>
                          <a:pt x="30" y="629"/>
                        </a:lnTo>
                        <a:lnTo>
                          <a:pt x="18" y="626"/>
                        </a:lnTo>
                        <a:lnTo>
                          <a:pt x="8" y="619"/>
                        </a:lnTo>
                        <a:lnTo>
                          <a:pt x="2" y="609"/>
                        </a:lnTo>
                        <a:lnTo>
                          <a:pt x="0" y="597"/>
                        </a:lnTo>
                        <a:lnTo>
                          <a:pt x="0" y="30"/>
                        </a:lnTo>
                        <a:lnTo>
                          <a:pt x="2" y="18"/>
                        </a:lnTo>
                        <a:lnTo>
                          <a:pt x="8" y="8"/>
                        </a:lnTo>
                        <a:lnTo>
                          <a:pt x="18" y="2"/>
                        </a:lnTo>
                        <a:lnTo>
                          <a:pt x="31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90000"/>
                      <a:lumOff val="1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/>
                    </a:endParaRPr>
                  </a:p>
                </p:txBody>
              </p:sp>
              <p:sp>
                <p:nvSpPr>
                  <p:cNvPr id="29" name="Freeform 9">
                    <a:extLst>
                      <a:ext uri="{FF2B5EF4-FFF2-40B4-BE49-F238E27FC236}">
                        <a16:creationId xmlns:a16="http://schemas.microsoft.com/office/drawing/2014/main" id="{2714AB49-1395-49C4-B220-2BE2D80E8B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47" y="1372"/>
                    <a:ext cx="821" cy="127"/>
                  </a:xfrm>
                  <a:custGeom>
                    <a:avLst/>
                    <a:gdLst>
                      <a:gd name="T0" fmla="*/ 63 w 821"/>
                      <a:gd name="T1" fmla="*/ 0 h 127"/>
                      <a:gd name="T2" fmla="*/ 757 w 821"/>
                      <a:gd name="T3" fmla="*/ 0 h 127"/>
                      <a:gd name="T4" fmla="*/ 778 w 821"/>
                      <a:gd name="T5" fmla="*/ 4 h 127"/>
                      <a:gd name="T6" fmla="*/ 795 w 821"/>
                      <a:gd name="T7" fmla="*/ 12 h 127"/>
                      <a:gd name="T8" fmla="*/ 809 w 821"/>
                      <a:gd name="T9" fmla="*/ 27 h 127"/>
                      <a:gd name="T10" fmla="*/ 817 w 821"/>
                      <a:gd name="T11" fmla="*/ 44 h 127"/>
                      <a:gd name="T12" fmla="*/ 821 w 821"/>
                      <a:gd name="T13" fmla="*/ 63 h 127"/>
                      <a:gd name="T14" fmla="*/ 817 w 821"/>
                      <a:gd name="T15" fmla="*/ 83 h 127"/>
                      <a:gd name="T16" fmla="*/ 809 w 821"/>
                      <a:gd name="T17" fmla="*/ 100 h 127"/>
                      <a:gd name="T18" fmla="*/ 795 w 821"/>
                      <a:gd name="T19" fmla="*/ 115 h 127"/>
                      <a:gd name="T20" fmla="*/ 778 w 821"/>
                      <a:gd name="T21" fmla="*/ 123 h 127"/>
                      <a:gd name="T22" fmla="*/ 757 w 821"/>
                      <a:gd name="T23" fmla="*/ 127 h 127"/>
                      <a:gd name="T24" fmla="*/ 63 w 821"/>
                      <a:gd name="T25" fmla="*/ 127 h 127"/>
                      <a:gd name="T26" fmla="*/ 44 w 821"/>
                      <a:gd name="T27" fmla="*/ 123 h 127"/>
                      <a:gd name="T28" fmla="*/ 27 w 821"/>
                      <a:gd name="T29" fmla="*/ 115 h 127"/>
                      <a:gd name="T30" fmla="*/ 12 w 821"/>
                      <a:gd name="T31" fmla="*/ 100 h 127"/>
                      <a:gd name="T32" fmla="*/ 4 w 821"/>
                      <a:gd name="T33" fmla="*/ 83 h 127"/>
                      <a:gd name="T34" fmla="*/ 0 w 821"/>
                      <a:gd name="T35" fmla="*/ 63 h 127"/>
                      <a:gd name="T36" fmla="*/ 4 w 821"/>
                      <a:gd name="T37" fmla="*/ 44 h 127"/>
                      <a:gd name="T38" fmla="*/ 12 w 821"/>
                      <a:gd name="T39" fmla="*/ 27 h 127"/>
                      <a:gd name="T40" fmla="*/ 27 w 821"/>
                      <a:gd name="T41" fmla="*/ 12 h 127"/>
                      <a:gd name="T42" fmla="*/ 44 w 821"/>
                      <a:gd name="T43" fmla="*/ 4 h 127"/>
                      <a:gd name="T44" fmla="*/ 63 w 821"/>
                      <a:gd name="T45" fmla="*/ 0 h 1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821" h="127">
                        <a:moveTo>
                          <a:pt x="63" y="0"/>
                        </a:moveTo>
                        <a:lnTo>
                          <a:pt x="757" y="0"/>
                        </a:lnTo>
                        <a:lnTo>
                          <a:pt x="778" y="4"/>
                        </a:lnTo>
                        <a:lnTo>
                          <a:pt x="795" y="12"/>
                        </a:lnTo>
                        <a:lnTo>
                          <a:pt x="809" y="27"/>
                        </a:lnTo>
                        <a:lnTo>
                          <a:pt x="817" y="44"/>
                        </a:lnTo>
                        <a:lnTo>
                          <a:pt x="821" y="63"/>
                        </a:lnTo>
                        <a:lnTo>
                          <a:pt x="817" y="83"/>
                        </a:lnTo>
                        <a:lnTo>
                          <a:pt x="809" y="100"/>
                        </a:lnTo>
                        <a:lnTo>
                          <a:pt x="795" y="115"/>
                        </a:lnTo>
                        <a:lnTo>
                          <a:pt x="778" y="123"/>
                        </a:lnTo>
                        <a:lnTo>
                          <a:pt x="757" y="127"/>
                        </a:lnTo>
                        <a:lnTo>
                          <a:pt x="63" y="127"/>
                        </a:lnTo>
                        <a:lnTo>
                          <a:pt x="44" y="123"/>
                        </a:lnTo>
                        <a:lnTo>
                          <a:pt x="27" y="115"/>
                        </a:lnTo>
                        <a:lnTo>
                          <a:pt x="12" y="100"/>
                        </a:lnTo>
                        <a:lnTo>
                          <a:pt x="4" y="83"/>
                        </a:lnTo>
                        <a:lnTo>
                          <a:pt x="0" y="63"/>
                        </a:lnTo>
                        <a:lnTo>
                          <a:pt x="4" y="44"/>
                        </a:lnTo>
                        <a:lnTo>
                          <a:pt x="12" y="27"/>
                        </a:lnTo>
                        <a:lnTo>
                          <a:pt x="27" y="12"/>
                        </a:lnTo>
                        <a:lnTo>
                          <a:pt x="44" y="4"/>
                        </a:lnTo>
                        <a:lnTo>
                          <a:pt x="63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90000"/>
                      <a:lumOff val="1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/>
                    </a:endParaRPr>
                  </a:p>
                </p:txBody>
              </p:sp>
              <p:sp>
                <p:nvSpPr>
                  <p:cNvPr id="30" name="Freeform 10">
                    <a:extLst>
                      <a:ext uri="{FF2B5EF4-FFF2-40B4-BE49-F238E27FC236}">
                        <a16:creationId xmlns:a16="http://schemas.microsoft.com/office/drawing/2014/main" id="{28253F19-5D86-4F0A-8AA7-5CE297464CA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47" y="1687"/>
                    <a:ext cx="820" cy="126"/>
                  </a:xfrm>
                  <a:custGeom>
                    <a:avLst/>
                    <a:gdLst>
                      <a:gd name="T0" fmla="*/ 63 w 820"/>
                      <a:gd name="T1" fmla="*/ 0 h 126"/>
                      <a:gd name="T2" fmla="*/ 756 w 820"/>
                      <a:gd name="T3" fmla="*/ 0 h 126"/>
                      <a:gd name="T4" fmla="*/ 777 w 820"/>
                      <a:gd name="T5" fmla="*/ 4 h 126"/>
                      <a:gd name="T6" fmla="*/ 794 w 820"/>
                      <a:gd name="T7" fmla="*/ 12 h 126"/>
                      <a:gd name="T8" fmla="*/ 808 w 820"/>
                      <a:gd name="T9" fmla="*/ 26 h 126"/>
                      <a:gd name="T10" fmla="*/ 816 w 820"/>
                      <a:gd name="T11" fmla="*/ 44 h 126"/>
                      <a:gd name="T12" fmla="*/ 820 w 820"/>
                      <a:gd name="T13" fmla="*/ 64 h 126"/>
                      <a:gd name="T14" fmla="*/ 816 w 820"/>
                      <a:gd name="T15" fmla="*/ 83 h 126"/>
                      <a:gd name="T16" fmla="*/ 808 w 820"/>
                      <a:gd name="T17" fmla="*/ 100 h 126"/>
                      <a:gd name="T18" fmla="*/ 794 w 820"/>
                      <a:gd name="T19" fmla="*/ 114 h 126"/>
                      <a:gd name="T20" fmla="*/ 777 w 820"/>
                      <a:gd name="T21" fmla="*/ 124 h 126"/>
                      <a:gd name="T22" fmla="*/ 756 w 820"/>
                      <a:gd name="T23" fmla="*/ 126 h 126"/>
                      <a:gd name="T24" fmla="*/ 63 w 820"/>
                      <a:gd name="T25" fmla="*/ 126 h 126"/>
                      <a:gd name="T26" fmla="*/ 44 w 820"/>
                      <a:gd name="T27" fmla="*/ 124 h 126"/>
                      <a:gd name="T28" fmla="*/ 27 w 820"/>
                      <a:gd name="T29" fmla="*/ 114 h 126"/>
                      <a:gd name="T30" fmla="*/ 12 w 820"/>
                      <a:gd name="T31" fmla="*/ 100 h 126"/>
                      <a:gd name="T32" fmla="*/ 4 w 820"/>
                      <a:gd name="T33" fmla="*/ 83 h 126"/>
                      <a:gd name="T34" fmla="*/ 0 w 820"/>
                      <a:gd name="T35" fmla="*/ 64 h 126"/>
                      <a:gd name="T36" fmla="*/ 4 w 820"/>
                      <a:gd name="T37" fmla="*/ 44 h 126"/>
                      <a:gd name="T38" fmla="*/ 12 w 820"/>
                      <a:gd name="T39" fmla="*/ 26 h 126"/>
                      <a:gd name="T40" fmla="*/ 27 w 820"/>
                      <a:gd name="T41" fmla="*/ 12 h 126"/>
                      <a:gd name="T42" fmla="*/ 44 w 820"/>
                      <a:gd name="T43" fmla="*/ 4 h 126"/>
                      <a:gd name="T44" fmla="*/ 63 w 820"/>
                      <a:gd name="T45" fmla="*/ 0 h 1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820" h="126">
                        <a:moveTo>
                          <a:pt x="63" y="0"/>
                        </a:moveTo>
                        <a:lnTo>
                          <a:pt x="756" y="0"/>
                        </a:lnTo>
                        <a:lnTo>
                          <a:pt x="777" y="4"/>
                        </a:lnTo>
                        <a:lnTo>
                          <a:pt x="794" y="12"/>
                        </a:lnTo>
                        <a:lnTo>
                          <a:pt x="808" y="26"/>
                        </a:lnTo>
                        <a:lnTo>
                          <a:pt x="816" y="44"/>
                        </a:lnTo>
                        <a:lnTo>
                          <a:pt x="820" y="64"/>
                        </a:lnTo>
                        <a:lnTo>
                          <a:pt x="816" y="83"/>
                        </a:lnTo>
                        <a:lnTo>
                          <a:pt x="808" y="100"/>
                        </a:lnTo>
                        <a:lnTo>
                          <a:pt x="794" y="114"/>
                        </a:lnTo>
                        <a:lnTo>
                          <a:pt x="777" y="124"/>
                        </a:lnTo>
                        <a:lnTo>
                          <a:pt x="756" y="126"/>
                        </a:lnTo>
                        <a:lnTo>
                          <a:pt x="63" y="126"/>
                        </a:lnTo>
                        <a:lnTo>
                          <a:pt x="44" y="124"/>
                        </a:lnTo>
                        <a:lnTo>
                          <a:pt x="27" y="114"/>
                        </a:lnTo>
                        <a:lnTo>
                          <a:pt x="12" y="100"/>
                        </a:lnTo>
                        <a:lnTo>
                          <a:pt x="4" y="83"/>
                        </a:lnTo>
                        <a:lnTo>
                          <a:pt x="0" y="64"/>
                        </a:lnTo>
                        <a:lnTo>
                          <a:pt x="4" y="44"/>
                        </a:lnTo>
                        <a:lnTo>
                          <a:pt x="12" y="26"/>
                        </a:lnTo>
                        <a:lnTo>
                          <a:pt x="27" y="12"/>
                        </a:lnTo>
                        <a:lnTo>
                          <a:pt x="44" y="4"/>
                        </a:lnTo>
                        <a:lnTo>
                          <a:pt x="63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90000"/>
                      <a:lumOff val="1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/>
                    </a:endParaRPr>
                  </a:p>
                </p:txBody>
              </p:sp>
              <p:sp>
                <p:nvSpPr>
                  <p:cNvPr id="31" name="Freeform 11">
                    <a:extLst>
                      <a:ext uri="{FF2B5EF4-FFF2-40B4-BE49-F238E27FC236}">
                        <a16:creationId xmlns:a16="http://schemas.microsoft.com/office/drawing/2014/main" id="{1913E5C1-0DBC-4C16-A1C3-2B0A6B9DA5D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47" y="2002"/>
                    <a:ext cx="820" cy="126"/>
                  </a:xfrm>
                  <a:custGeom>
                    <a:avLst/>
                    <a:gdLst>
                      <a:gd name="T0" fmla="*/ 63 w 820"/>
                      <a:gd name="T1" fmla="*/ 0 h 126"/>
                      <a:gd name="T2" fmla="*/ 756 w 820"/>
                      <a:gd name="T3" fmla="*/ 0 h 126"/>
                      <a:gd name="T4" fmla="*/ 777 w 820"/>
                      <a:gd name="T5" fmla="*/ 4 h 126"/>
                      <a:gd name="T6" fmla="*/ 794 w 820"/>
                      <a:gd name="T7" fmla="*/ 13 h 126"/>
                      <a:gd name="T8" fmla="*/ 808 w 820"/>
                      <a:gd name="T9" fmla="*/ 26 h 126"/>
                      <a:gd name="T10" fmla="*/ 816 w 820"/>
                      <a:gd name="T11" fmla="*/ 43 h 126"/>
                      <a:gd name="T12" fmla="*/ 820 w 820"/>
                      <a:gd name="T13" fmla="*/ 64 h 126"/>
                      <a:gd name="T14" fmla="*/ 816 w 820"/>
                      <a:gd name="T15" fmla="*/ 83 h 126"/>
                      <a:gd name="T16" fmla="*/ 808 w 820"/>
                      <a:gd name="T17" fmla="*/ 101 h 126"/>
                      <a:gd name="T18" fmla="*/ 794 w 820"/>
                      <a:gd name="T19" fmla="*/ 114 h 126"/>
                      <a:gd name="T20" fmla="*/ 777 w 820"/>
                      <a:gd name="T21" fmla="*/ 124 h 126"/>
                      <a:gd name="T22" fmla="*/ 756 w 820"/>
                      <a:gd name="T23" fmla="*/ 126 h 126"/>
                      <a:gd name="T24" fmla="*/ 63 w 820"/>
                      <a:gd name="T25" fmla="*/ 126 h 126"/>
                      <a:gd name="T26" fmla="*/ 44 w 820"/>
                      <a:gd name="T27" fmla="*/ 124 h 126"/>
                      <a:gd name="T28" fmla="*/ 27 w 820"/>
                      <a:gd name="T29" fmla="*/ 114 h 126"/>
                      <a:gd name="T30" fmla="*/ 12 w 820"/>
                      <a:gd name="T31" fmla="*/ 101 h 126"/>
                      <a:gd name="T32" fmla="*/ 4 w 820"/>
                      <a:gd name="T33" fmla="*/ 83 h 126"/>
                      <a:gd name="T34" fmla="*/ 0 w 820"/>
                      <a:gd name="T35" fmla="*/ 64 h 126"/>
                      <a:gd name="T36" fmla="*/ 4 w 820"/>
                      <a:gd name="T37" fmla="*/ 43 h 126"/>
                      <a:gd name="T38" fmla="*/ 12 w 820"/>
                      <a:gd name="T39" fmla="*/ 26 h 126"/>
                      <a:gd name="T40" fmla="*/ 27 w 820"/>
                      <a:gd name="T41" fmla="*/ 13 h 126"/>
                      <a:gd name="T42" fmla="*/ 44 w 820"/>
                      <a:gd name="T43" fmla="*/ 4 h 126"/>
                      <a:gd name="T44" fmla="*/ 63 w 820"/>
                      <a:gd name="T45" fmla="*/ 0 h 1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820" h="126">
                        <a:moveTo>
                          <a:pt x="63" y="0"/>
                        </a:moveTo>
                        <a:lnTo>
                          <a:pt x="756" y="0"/>
                        </a:lnTo>
                        <a:lnTo>
                          <a:pt x="777" y="4"/>
                        </a:lnTo>
                        <a:lnTo>
                          <a:pt x="794" y="13"/>
                        </a:lnTo>
                        <a:lnTo>
                          <a:pt x="808" y="26"/>
                        </a:lnTo>
                        <a:lnTo>
                          <a:pt x="816" y="43"/>
                        </a:lnTo>
                        <a:lnTo>
                          <a:pt x="820" y="64"/>
                        </a:lnTo>
                        <a:lnTo>
                          <a:pt x="816" y="83"/>
                        </a:lnTo>
                        <a:lnTo>
                          <a:pt x="808" y="101"/>
                        </a:lnTo>
                        <a:lnTo>
                          <a:pt x="794" y="114"/>
                        </a:lnTo>
                        <a:lnTo>
                          <a:pt x="777" y="124"/>
                        </a:lnTo>
                        <a:lnTo>
                          <a:pt x="756" y="126"/>
                        </a:lnTo>
                        <a:lnTo>
                          <a:pt x="63" y="126"/>
                        </a:lnTo>
                        <a:lnTo>
                          <a:pt x="44" y="124"/>
                        </a:lnTo>
                        <a:lnTo>
                          <a:pt x="27" y="114"/>
                        </a:lnTo>
                        <a:lnTo>
                          <a:pt x="12" y="101"/>
                        </a:lnTo>
                        <a:lnTo>
                          <a:pt x="4" y="83"/>
                        </a:lnTo>
                        <a:lnTo>
                          <a:pt x="0" y="64"/>
                        </a:lnTo>
                        <a:lnTo>
                          <a:pt x="4" y="43"/>
                        </a:lnTo>
                        <a:lnTo>
                          <a:pt x="12" y="26"/>
                        </a:lnTo>
                        <a:lnTo>
                          <a:pt x="27" y="13"/>
                        </a:lnTo>
                        <a:lnTo>
                          <a:pt x="44" y="4"/>
                        </a:lnTo>
                        <a:lnTo>
                          <a:pt x="63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90000"/>
                      <a:lumOff val="1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/>
                    </a:endParaRPr>
                  </a:p>
                </p:txBody>
              </p:sp>
              <p:sp>
                <p:nvSpPr>
                  <p:cNvPr id="32" name="Freeform 12">
                    <a:extLst>
                      <a:ext uri="{FF2B5EF4-FFF2-40B4-BE49-F238E27FC236}">
                        <a16:creationId xmlns:a16="http://schemas.microsoft.com/office/drawing/2014/main" id="{449C82DA-E63C-4653-B0AD-9A1F8B5773E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10" y="2759"/>
                    <a:ext cx="821" cy="126"/>
                  </a:xfrm>
                  <a:custGeom>
                    <a:avLst/>
                    <a:gdLst>
                      <a:gd name="T0" fmla="*/ 63 w 821"/>
                      <a:gd name="T1" fmla="*/ 0 h 126"/>
                      <a:gd name="T2" fmla="*/ 757 w 821"/>
                      <a:gd name="T3" fmla="*/ 0 h 126"/>
                      <a:gd name="T4" fmla="*/ 777 w 821"/>
                      <a:gd name="T5" fmla="*/ 2 h 126"/>
                      <a:gd name="T6" fmla="*/ 795 w 821"/>
                      <a:gd name="T7" fmla="*/ 12 h 126"/>
                      <a:gd name="T8" fmla="*/ 808 w 821"/>
                      <a:gd name="T9" fmla="*/ 25 h 126"/>
                      <a:gd name="T10" fmla="*/ 817 w 821"/>
                      <a:gd name="T11" fmla="*/ 42 h 126"/>
                      <a:gd name="T12" fmla="*/ 821 w 821"/>
                      <a:gd name="T13" fmla="*/ 62 h 126"/>
                      <a:gd name="T14" fmla="*/ 817 w 821"/>
                      <a:gd name="T15" fmla="*/ 83 h 126"/>
                      <a:gd name="T16" fmla="*/ 808 w 821"/>
                      <a:gd name="T17" fmla="*/ 100 h 126"/>
                      <a:gd name="T18" fmla="*/ 795 w 821"/>
                      <a:gd name="T19" fmla="*/ 113 h 126"/>
                      <a:gd name="T20" fmla="*/ 777 w 821"/>
                      <a:gd name="T21" fmla="*/ 122 h 126"/>
                      <a:gd name="T22" fmla="*/ 757 w 821"/>
                      <a:gd name="T23" fmla="*/ 126 h 126"/>
                      <a:gd name="T24" fmla="*/ 63 w 821"/>
                      <a:gd name="T25" fmla="*/ 126 h 126"/>
                      <a:gd name="T26" fmla="*/ 44 w 821"/>
                      <a:gd name="T27" fmla="*/ 122 h 126"/>
                      <a:gd name="T28" fmla="*/ 25 w 821"/>
                      <a:gd name="T29" fmla="*/ 113 h 126"/>
                      <a:gd name="T30" fmla="*/ 12 w 821"/>
                      <a:gd name="T31" fmla="*/ 100 h 126"/>
                      <a:gd name="T32" fmla="*/ 3 w 821"/>
                      <a:gd name="T33" fmla="*/ 83 h 126"/>
                      <a:gd name="T34" fmla="*/ 0 w 821"/>
                      <a:gd name="T35" fmla="*/ 62 h 126"/>
                      <a:gd name="T36" fmla="*/ 3 w 821"/>
                      <a:gd name="T37" fmla="*/ 42 h 126"/>
                      <a:gd name="T38" fmla="*/ 12 w 821"/>
                      <a:gd name="T39" fmla="*/ 25 h 126"/>
                      <a:gd name="T40" fmla="*/ 25 w 821"/>
                      <a:gd name="T41" fmla="*/ 12 h 126"/>
                      <a:gd name="T42" fmla="*/ 44 w 821"/>
                      <a:gd name="T43" fmla="*/ 2 h 126"/>
                      <a:gd name="T44" fmla="*/ 63 w 821"/>
                      <a:gd name="T45" fmla="*/ 0 h 1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821" h="126">
                        <a:moveTo>
                          <a:pt x="63" y="0"/>
                        </a:moveTo>
                        <a:lnTo>
                          <a:pt x="757" y="0"/>
                        </a:lnTo>
                        <a:lnTo>
                          <a:pt x="777" y="2"/>
                        </a:lnTo>
                        <a:lnTo>
                          <a:pt x="795" y="12"/>
                        </a:lnTo>
                        <a:lnTo>
                          <a:pt x="808" y="25"/>
                        </a:lnTo>
                        <a:lnTo>
                          <a:pt x="817" y="42"/>
                        </a:lnTo>
                        <a:lnTo>
                          <a:pt x="821" y="62"/>
                        </a:lnTo>
                        <a:lnTo>
                          <a:pt x="817" y="83"/>
                        </a:lnTo>
                        <a:lnTo>
                          <a:pt x="808" y="100"/>
                        </a:lnTo>
                        <a:lnTo>
                          <a:pt x="795" y="113"/>
                        </a:lnTo>
                        <a:lnTo>
                          <a:pt x="777" y="122"/>
                        </a:lnTo>
                        <a:lnTo>
                          <a:pt x="757" y="126"/>
                        </a:lnTo>
                        <a:lnTo>
                          <a:pt x="63" y="126"/>
                        </a:lnTo>
                        <a:lnTo>
                          <a:pt x="44" y="122"/>
                        </a:lnTo>
                        <a:lnTo>
                          <a:pt x="25" y="113"/>
                        </a:lnTo>
                        <a:lnTo>
                          <a:pt x="12" y="100"/>
                        </a:lnTo>
                        <a:lnTo>
                          <a:pt x="3" y="83"/>
                        </a:lnTo>
                        <a:lnTo>
                          <a:pt x="0" y="62"/>
                        </a:lnTo>
                        <a:lnTo>
                          <a:pt x="3" y="42"/>
                        </a:lnTo>
                        <a:lnTo>
                          <a:pt x="12" y="25"/>
                        </a:lnTo>
                        <a:lnTo>
                          <a:pt x="25" y="12"/>
                        </a:lnTo>
                        <a:lnTo>
                          <a:pt x="44" y="2"/>
                        </a:lnTo>
                        <a:lnTo>
                          <a:pt x="63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90000"/>
                      <a:lumOff val="1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/>
                    </a:endParaRPr>
                  </a:p>
                </p:txBody>
              </p:sp>
              <p:sp>
                <p:nvSpPr>
                  <p:cNvPr id="33" name="Freeform 13">
                    <a:extLst>
                      <a:ext uri="{FF2B5EF4-FFF2-40B4-BE49-F238E27FC236}">
                        <a16:creationId xmlns:a16="http://schemas.microsoft.com/office/drawing/2014/main" id="{C5B70419-73DA-4B44-997E-A0B1EB12FA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10" y="3074"/>
                    <a:ext cx="819" cy="126"/>
                  </a:xfrm>
                  <a:custGeom>
                    <a:avLst/>
                    <a:gdLst>
                      <a:gd name="T0" fmla="*/ 63 w 819"/>
                      <a:gd name="T1" fmla="*/ 0 h 126"/>
                      <a:gd name="T2" fmla="*/ 756 w 819"/>
                      <a:gd name="T3" fmla="*/ 0 h 126"/>
                      <a:gd name="T4" fmla="*/ 777 w 819"/>
                      <a:gd name="T5" fmla="*/ 2 h 126"/>
                      <a:gd name="T6" fmla="*/ 794 w 819"/>
                      <a:gd name="T7" fmla="*/ 12 h 126"/>
                      <a:gd name="T8" fmla="*/ 807 w 819"/>
                      <a:gd name="T9" fmla="*/ 26 h 126"/>
                      <a:gd name="T10" fmla="*/ 816 w 819"/>
                      <a:gd name="T11" fmla="*/ 43 h 126"/>
                      <a:gd name="T12" fmla="*/ 819 w 819"/>
                      <a:gd name="T13" fmla="*/ 62 h 126"/>
                      <a:gd name="T14" fmla="*/ 816 w 819"/>
                      <a:gd name="T15" fmla="*/ 82 h 126"/>
                      <a:gd name="T16" fmla="*/ 807 w 819"/>
                      <a:gd name="T17" fmla="*/ 100 h 126"/>
                      <a:gd name="T18" fmla="*/ 794 w 819"/>
                      <a:gd name="T19" fmla="*/ 114 h 126"/>
                      <a:gd name="T20" fmla="*/ 777 w 819"/>
                      <a:gd name="T21" fmla="*/ 122 h 126"/>
                      <a:gd name="T22" fmla="*/ 756 w 819"/>
                      <a:gd name="T23" fmla="*/ 126 h 126"/>
                      <a:gd name="T24" fmla="*/ 63 w 819"/>
                      <a:gd name="T25" fmla="*/ 126 h 126"/>
                      <a:gd name="T26" fmla="*/ 44 w 819"/>
                      <a:gd name="T27" fmla="*/ 122 h 126"/>
                      <a:gd name="T28" fmla="*/ 25 w 819"/>
                      <a:gd name="T29" fmla="*/ 114 h 126"/>
                      <a:gd name="T30" fmla="*/ 12 w 819"/>
                      <a:gd name="T31" fmla="*/ 100 h 126"/>
                      <a:gd name="T32" fmla="*/ 3 w 819"/>
                      <a:gd name="T33" fmla="*/ 82 h 126"/>
                      <a:gd name="T34" fmla="*/ 0 w 819"/>
                      <a:gd name="T35" fmla="*/ 62 h 126"/>
                      <a:gd name="T36" fmla="*/ 3 w 819"/>
                      <a:gd name="T37" fmla="*/ 43 h 126"/>
                      <a:gd name="T38" fmla="*/ 12 w 819"/>
                      <a:gd name="T39" fmla="*/ 26 h 126"/>
                      <a:gd name="T40" fmla="*/ 25 w 819"/>
                      <a:gd name="T41" fmla="*/ 12 h 126"/>
                      <a:gd name="T42" fmla="*/ 44 w 819"/>
                      <a:gd name="T43" fmla="*/ 2 h 126"/>
                      <a:gd name="T44" fmla="*/ 63 w 819"/>
                      <a:gd name="T45" fmla="*/ 0 h 1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819" h="126">
                        <a:moveTo>
                          <a:pt x="63" y="0"/>
                        </a:moveTo>
                        <a:lnTo>
                          <a:pt x="756" y="0"/>
                        </a:lnTo>
                        <a:lnTo>
                          <a:pt x="777" y="2"/>
                        </a:lnTo>
                        <a:lnTo>
                          <a:pt x="794" y="12"/>
                        </a:lnTo>
                        <a:lnTo>
                          <a:pt x="807" y="26"/>
                        </a:lnTo>
                        <a:lnTo>
                          <a:pt x="816" y="43"/>
                        </a:lnTo>
                        <a:lnTo>
                          <a:pt x="819" y="62"/>
                        </a:lnTo>
                        <a:lnTo>
                          <a:pt x="816" y="82"/>
                        </a:lnTo>
                        <a:lnTo>
                          <a:pt x="807" y="100"/>
                        </a:lnTo>
                        <a:lnTo>
                          <a:pt x="794" y="114"/>
                        </a:lnTo>
                        <a:lnTo>
                          <a:pt x="777" y="122"/>
                        </a:lnTo>
                        <a:lnTo>
                          <a:pt x="756" y="126"/>
                        </a:lnTo>
                        <a:lnTo>
                          <a:pt x="63" y="126"/>
                        </a:lnTo>
                        <a:lnTo>
                          <a:pt x="44" y="122"/>
                        </a:lnTo>
                        <a:lnTo>
                          <a:pt x="25" y="114"/>
                        </a:lnTo>
                        <a:lnTo>
                          <a:pt x="12" y="100"/>
                        </a:lnTo>
                        <a:lnTo>
                          <a:pt x="3" y="82"/>
                        </a:lnTo>
                        <a:lnTo>
                          <a:pt x="0" y="62"/>
                        </a:lnTo>
                        <a:lnTo>
                          <a:pt x="3" y="43"/>
                        </a:lnTo>
                        <a:lnTo>
                          <a:pt x="12" y="26"/>
                        </a:lnTo>
                        <a:lnTo>
                          <a:pt x="25" y="12"/>
                        </a:lnTo>
                        <a:lnTo>
                          <a:pt x="44" y="2"/>
                        </a:lnTo>
                        <a:lnTo>
                          <a:pt x="63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90000"/>
                      <a:lumOff val="1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/>
                    </a:endParaRPr>
                  </a:p>
                </p:txBody>
              </p:sp>
              <p:sp>
                <p:nvSpPr>
                  <p:cNvPr id="34" name="Freeform 14">
                    <a:extLst>
                      <a:ext uri="{FF2B5EF4-FFF2-40B4-BE49-F238E27FC236}">
                        <a16:creationId xmlns:a16="http://schemas.microsoft.com/office/drawing/2014/main" id="{68713312-DB02-4928-A9E1-AD44BB18929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10" y="3388"/>
                    <a:ext cx="819" cy="127"/>
                  </a:xfrm>
                  <a:custGeom>
                    <a:avLst/>
                    <a:gdLst>
                      <a:gd name="T0" fmla="*/ 63 w 819"/>
                      <a:gd name="T1" fmla="*/ 0 h 127"/>
                      <a:gd name="T2" fmla="*/ 756 w 819"/>
                      <a:gd name="T3" fmla="*/ 0 h 127"/>
                      <a:gd name="T4" fmla="*/ 777 w 819"/>
                      <a:gd name="T5" fmla="*/ 4 h 127"/>
                      <a:gd name="T6" fmla="*/ 794 w 819"/>
                      <a:gd name="T7" fmla="*/ 12 h 127"/>
                      <a:gd name="T8" fmla="*/ 807 w 819"/>
                      <a:gd name="T9" fmla="*/ 27 h 127"/>
                      <a:gd name="T10" fmla="*/ 816 w 819"/>
                      <a:gd name="T11" fmla="*/ 44 h 127"/>
                      <a:gd name="T12" fmla="*/ 819 w 819"/>
                      <a:gd name="T13" fmla="*/ 63 h 127"/>
                      <a:gd name="T14" fmla="*/ 816 w 819"/>
                      <a:gd name="T15" fmla="*/ 83 h 127"/>
                      <a:gd name="T16" fmla="*/ 807 w 819"/>
                      <a:gd name="T17" fmla="*/ 100 h 127"/>
                      <a:gd name="T18" fmla="*/ 794 w 819"/>
                      <a:gd name="T19" fmla="*/ 115 h 127"/>
                      <a:gd name="T20" fmla="*/ 777 w 819"/>
                      <a:gd name="T21" fmla="*/ 123 h 127"/>
                      <a:gd name="T22" fmla="*/ 756 w 819"/>
                      <a:gd name="T23" fmla="*/ 127 h 127"/>
                      <a:gd name="T24" fmla="*/ 63 w 819"/>
                      <a:gd name="T25" fmla="*/ 127 h 127"/>
                      <a:gd name="T26" fmla="*/ 44 w 819"/>
                      <a:gd name="T27" fmla="*/ 123 h 127"/>
                      <a:gd name="T28" fmla="*/ 25 w 819"/>
                      <a:gd name="T29" fmla="*/ 115 h 127"/>
                      <a:gd name="T30" fmla="*/ 12 w 819"/>
                      <a:gd name="T31" fmla="*/ 100 h 127"/>
                      <a:gd name="T32" fmla="*/ 3 w 819"/>
                      <a:gd name="T33" fmla="*/ 83 h 127"/>
                      <a:gd name="T34" fmla="*/ 0 w 819"/>
                      <a:gd name="T35" fmla="*/ 63 h 127"/>
                      <a:gd name="T36" fmla="*/ 3 w 819"/>
                      <a:gd name="T37" fmla="*/ 44 h 127"/>
                      <a:gd name="T38" fmla="*/ 12 w 819"/>
                      <a:gd name="T39" fmla="*/ 27 h 127"/>
                      <a:gd name="T40" fmla="*/ 25 w 819"/>
                      <a:gd name="T41" fmla="*/ 12 h 127"/>
                      <a:gd name="T42" fmla="*/ 44 w 819"/>
                      <a:gd name="T43" fmla="*/ 4 h 127"/>
                      <a:gd name="T44" fmla="*/ 63 w 819"/>
                      <a:gd name="T45" fmla="*/ 0 h 1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819" h="127">
                        <a:moveTo>
                          <a:pt x="63" y="0"/>
                        </a:moveTo>
                        <a:lnTo>
                          <a:pt x="756" y="0"/>
                        </a:lnTo>
                        <a:lnTo>
                          <a:pt x="777" y="4"/>
                        </a:lnTo>
                        <a:lnTo>
                          <a:pt x="794" y="12"/>
                        </a:lnTo>
                        <a:lnTo>
                          <a:pt x="807" y="27"/>
                        </a:lnTo>
                        <a:lnTo>
                          <a:pt x="816" y="44"/>
                        </a:lnTo>
                        <a:lnTo>
                          <a:pt x="819" y="63"/>
                        </a:lnTo>
                        <a:lnTo>
                          <a:pt x="816" y="83"/>
                        </a:lnTo>
                        <a:lnTo>
                          <a:pt x="807" y="100"/>
                        </a:lnTo>
                        <a:lnTo>
                          <a:pt x="794" y="115"/>
                        </a:lnTo>
                        <a:lnTo>
                          <a:pt x="777" y="123"/>
                        </a:lnTo>
                        <a:lnTo>
                          <a:pt x="756" y="127"/>
                        </a:lnTo>
                        <a:lnTo>
                          <a:pt x="63" y="127"/>
                        </a:lnTo>
                        <a:lnTo>
                          <a:pt x="44" y="123"/>
                        </a:lnTo>
                        <a:lnTo>
                          <a:pt x="25" y="115"/>
                        </a:lnTo>
                        <a:lnTo>
                          <a:pt x="12" y="100"/>
                        </a:lnTo>
                        <a:lnTo>
                          <a:pt x="3" y="83"/>
                        </a:lnTo>
                        <a:lnTo>
                          <a:pt x="0" y="63"/>
                        </a:lnTo>
                        <a:lnTo>
                          <a:pt x="3" y="44"/>
                        </a:lnTo>
                        <a:lnTo>
                          <a:pt x="12" y="27"/>
                        </a:lnTo>
                        <a:lnTo>
                          <a:pt x="25" y="12"/>
                        </a:lnTo>
                        <a:lnTo>
                          <a:pt x="44" y="4"/>
                        </a:lnTo>
                        <a:lnTo>
                          <a:pt x="63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90000"/>
                      <a:lumOff val="1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/>
                    </a:endParaRPr>
                  </a:p>
                </p:txBody>
              </p:sp>
              <p:sp>
                <p:nvSpPr>
                  <p:cNvPr id="35" name="Freeform 15">
                    <a:extLst>
                      <a:ext uri="{FF2B5EF4-FFF2-40B4-BE49-F238E27FC236}">
                        <a16:creationId xmlns:a16="http://schemas.microsoft.com/office/drawing/2014/main" id="{BA12499C-D9F0-4BBD-A003-A7F5A023E10B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775" y="2601"/>
                    <a:ext cx="347" cy="1008"/>
                  </a:xfrm>
                  <a:custGeom>
                    <a:avLst/>
                    <a:gdLst>
                      <a:gd name="T0" fmla="*/ 126 w 347"/>
                      <a:gd name="T1" fmla="*/ 126 h 1008"/>
                      <a:gd name="T2" fmla="*/ 126 w 347"/>
                      <a:gd name="T3" fmla="*/ 315 h 1008"/>
                      <a:gd name="T4" fmla="*/ 221 w 347"/>
                      <a:gd name="T5" fmla="*/ 315 h 1008"/>
                      <a:gd name="T6" fmla="*/ 221 w 347"/>
                      <a:gd name="T7" fmla="*/ 126 h 1008"/>
                      <a:gd name="T8" fmla="*/ 126 w 347"/>
                      <a:gd name="T9" fmla="*/ 126 h 1008"/>
                      <a:gd name="T10" fmla="*/ 64 w 347"/>
                      <a:gd name="T11" fmla="*/ 0 h 1008"/>
                      <a:gd name="T12" fmla="*/ 284 w 347"/>
                      <a:gd name="T13" fmla="*/ 0 h 1008"/>
                      <a:gd name="T14" fmla="*/ 304 w 347"/>
                      <a:gd name="T15" fmla="*/ 4 h 1008"/>
                      <a:gd name="T16" fmla="*/ 322 w 347"/>
                      <a:gd name="T17" fmla="*/ 12 h 1008"/>
                      <a:gd name="T18" fmla="*/ 335 w 347"/>
                      <a:gd name="T19" fmla="*/ 26 h 1008"/>
                      <a:gd name="T20" fmla="*/ 344 w 347"/>
                      <a:gd name="T21" fmla="*/ 43 h 1008"/>
                      <a:gd name="T22" fmla="*/ 347 w 347"/>
                      <a:gd name="T23" fmla="*/ 64 h 1008"/>
                      <a:gd name="T24" fmla="*/ 347 w 347"/>
                      <a:gd name="T25" fmla="*/ 64 h 1008"/>
                      <a:gd name="T26" fmla="*/ 347 w 347"/>
                      <a:gd name="T27" fmla="*/ 945 h 1008"/>
                      <a:gd name="T28" fmla="*/ 344 w 347"/>
                      <a:gd name="T29" fmla="*/ 965 h 1008"/>
                      <a:gd name="T30" fmla="*/ 335 w 347"/>
                      <a:gd name="T31" fmla="*/ 982 h 1008"/>
                      <a:gd name="T32" fmla="*/ 322 w 347"/>
                      <a:gd name="T33" fmla="*/ 996 h 1008"/>
                      <a:gd name="T34" fmla="*/ 304 w 347"/>
                      <a:gd name="T35" fmla="*/ 1004 h 1008"/>
                      <a:gd name="T36" fmla="*/ 284 w 347"/>
                      <a:gd name="T37" fmla="*/ 1008 h 1008"/>
                      <a:gd name="T38" fmla="*/ 64 w 347"/>
                      <a:gd name="T39" fmla="*/ 1008 h 1008"/>
                      <a:gd name="T40" fmla="*/ 43 w 347"/>
                      <a:gd name="T41" fmla="*/ 1004 h 1008"/>
                      <a:gd name="T42" fmla="*/ 26 w 347"/>
                      <a:gd name="T43" fmla="*/ 996 h 1008"/>
                      <a:gd name="T44" fmla="*/ 12 w 347"/>
                      <a:gd name="T45" fmla="*/ 982 h 1008"/>
                      <a:gd name="T46" fmla="*/ 4 w 347"/>
                      <a:gd name="T47" fmla="*/ 965 h 1008"/>
                      <a:gd name="T48" fmla="*/ 0 w 347"/>
                      <a:gd name="T49" fmla="*/ 945 h 1008"/>
                      <a:gd name="T50" fmla="*/ 0 w 347"/>
                      <a:gd name="T51" fmla="*/ 64 h 1008"/>
                      <a:gd name="T52" fmla="*/ 4 w 347"/>
                      <a:gd name="T53" fmla="*/ 43 h 1008"/>
                      <a:gd name="T54" fmla="*/ 12 w 347"/>
                      <a:gd name="T55" fmla="*/ 26 h 1008"/>
                      <a:gd name="T56" fmla="*/ 26 w 347"/>
                      <a:gd name="T57" fmla="*/ 12 h 1008"/>
                      <a:gd name="T58" fmla="*/ 43 w 347"/>
                      <a:gd name="T59" fmla="*/ 4 h 1008"/>
                      <a:gd name="T60" fmla="*/ 64 w 347"/>
                      <a:gd name="T61" fmla="*/ 0 h 10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347" h="1008">
                        <a:moveTo>
                          <a:pt x="126" y="126"/>
                        </a:moveTo>
                        <a:lnTo>
                          <a:pt x="126" y="315"/>
                        </a:lnTo>
                        <a:lnTo>
                          <a:pt x="221" y="315"/>
                        </a:lnTo>
                        <a:lnTo>
                          <a:pt x="221" y="126"/>
                        </a:lnTo>
                        <a:lnTo>
                          <a:pt x="126" y="126"/>
                        </a:lnTo>
                        <a:close/>
                        <a:moveTo>
                          <a:pt x="64" y="0"/>
                        </a:moveTo>
                        <a:lnTo>
                          <a:pt x="284" y="0"/>
                        </a:lnTo>
                        <a:lnTo>
                          <a:pt x="304" y="4"/>
                        </a:lnTo>
                        <a:lnTo>
                          <a:pt x="322" y="12"/>
                        </a:lnTo>
                        <a:lnTo>
                          <a:pt x="335" y="26"/>
                        </a:lnTo>
                        <a:lnTo>
                          <a:pt x="344" y="43"/>
                        </a:lnTo>
                        <a:lnTo>
                          <a:pt x="347" y="64"/>
                        </a:lnTo>
                        <a:lnTo>
                          <a:pt x="347" y="64"/>
                        </a:lnTo>
                        <a:lnTo>
                          <a:pt x="347" y="945"/>
                        </a:lnTo>
                        <a:lnTo>
                          <a:pt x="344" y="965"/>
                        </a:lnTo>
                        <a:lnTo>
                          <a:pt x="335" y="982"/>
                        </a:lnTo>
                        <a:lnTo>
                          <a:pt x="322" y="996"/>
                        </a:lnTo>
                        <a:lnTo>
                          <a:pt x="304" y="1004"/>
                        </a:lnTo>
                        <a:lnTo>
                          <a:pt x="284" y="1008"/>
                        </a:lnTo>
                        <a:lnTo>
                          <a:pt x="64" y="1008"/>
                        </a:lnTo>
                        <a:lnTo>
                          <a:pt x="43" y="1004"/>
                        </a:lnTo>
                        <a:lnTo>
                          <a:pt x="26" y="996"/>
                        </a:lnTo>
                        <a:lnTo>
                          <a:pt x="12" y="982"/>
                        </a:lnTo>
                        <a:lnTo>
                          <a:pt x="4" y="965"/>
                        </a:lnTo>
                        <a:lnTo>
                          <a:pt x="0" y="945"/>
                        </a:lnTo>
                        <a:lnTo>
                          <a:pt x="0" y="64"/>
                        </a:lnTo>
                        <a:lnTo>
                          <a:pt x="4" y="43"/>
                        </a:lnTo>
                        <a:lnTo>
                          <a:pt x="12" y="26"/>
                        </a:lnTo>
                        <a:lnTo>
                          <a:pt x="26" y="12"/>
                        </a:lnTo>
                        <a:lnTo>
                          <a:pt x="43" y="4"/>
                        </a:lnTo>
                        <a:lnTo>
                          <a:pt x="64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90000"/>
                      <a:lumOff val="1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/>
                    </a:endParaRPr>
                  </a:p>
                </p:txBody>
              </p:sp>
              <p:sp>
                <p:nvSpPr>
                  <p:cNvPr id="36" name="Freeform 16">
                    <a:extLst>
                      <a:ext uri="{FF2B5EF4-FFF2-40B4-BE49-F238E27FC236}">
                        <a16:creationId xmlns:a16="http://schemas.microsoft.com/office/drawing/2014/main" id="{B18AECF2-E2E1-4CB9-B0BF-0DD9925472CE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721" y="2821"/>
                    <a:ext cx="346" cy="788"/>
                  </a:xfrm>
                  <a:custGeom>
                    <a:avLst/>
                    <a:gdLst>
                      <a:gd name="T0" fmla="*/ 126 w 346"/>
                      <a:gd name="T1" fmla="*/ 127 h 788"/>
                      <a:gd name="T2" fmla="*/ 126 w 346"/>
                      <a:gd name="T3" fmla="*/ 379 h 788"/>
                      <a:gd name="T4" fmla="*/ 220 w 346"/>
                      <a:gd name="T5" fmla="*/ 379 h 788"/>
                      <a:gd name="T6" fmla="*/ 220 w 346"/>
                      <a:gd name="T7" fmla="*/ 127 h 788"/>
                      <a:gd name="T8" fmla="*/ 126 w 346"/>
                      <a:gd name="T9" fmla="*/ 127 h 788"/>
                      <a:gd name="T10" fmla="*/ 62 w 346"/>
                      <a:gd name="T11" fmla="*/ 0 h 788"/>
                      <a:gd name="T12" fmla="*/ 283 w 346"/>
                      <a:gd name="T13" fmla="*/ 0 h 788"/>
                      <a:gd name="T14" fmla="*/ 303 w 346"/>
                      <a:gd name="T15" fmla="*/ 4 h 788"/>
                      <a:gd name="T16" fmla="*/ 320 w 346"/>
                      <a:gd name="T17" fmla="*/ 12 h 788"/>
                      <a:gd name="T18" fmla="*/ 334 w 346"/>
                      <a:gd name="T19" fmla="*/ 27 h 788"/>
                      <a:gd name="T20" fmla="*/ 343 w 346"/>
                      <a:gd name="T21" fmla="*/ 44 h 788"/>
                      <a:gd name="T22" fmla="*/ 346 w 346"/>
                      <a:gd name="T23" fmla="*/ 64 h 788"/>
                      <a:gd name="T24" fmla="*/ 346 w 346"/>
                      <a:gd name="T25" fmla="*/ 725 h 788"/>
                      <a:gd name="T26" fmla="*/ 343 w 346"/>
                      <a:gd name="T27" fmla="*/ 745 h 788"/>
                      <a:gd name="T28" fmla="*/ 334 w 346"/>
                      <a:gd name="T29" fmla="*/ 762 h 788"/>
                      <a:gd name="T30" fmla="*/ 320 w 346"/>
                      <a:gd name="T31" fmla="*/ 776 h 788"/>
                      <a:gd name="T32" fmla="*/ 303 w 346"/>
                      <a:gd name="T33" fmla="*/ 784 h 788"/>
                      <a:gd name="T34" fmla="*/ 283 w 346"/>
                      <a:gd name="T35" fmla="*/ 788 h 788"/>
                      <a:gd name="T36" fmla="*/ 62 w 346"/>
                      <a:gd name="T37" fmla="*/ 788 h 788"/>
                      <a:gd name="T38" fmla="*/ 43 w 346"/>
                      <a:gd name="T39" fmla="*/ 784 h 788"/>
                      <a:gd name="T40" fmla="*/ 26 w 346"/>
                      <a:gd name="T41" fmla="*/ 776 h 788"/>
                      <a:gd name="T42" fmla="*/ 12 w 346"/>
                      <a:gd name="T43" fmla="*/ 762 h 788"/>
                      <a:gd name="T44" fmla="*/ 2 w 346"/>
                      <a:gd name="T45" fmla="*/ 745 h 788"/>
                      <a:gd name="T46" fmla="*/ 0 w 346"/>
                      <a:gd name="T47" fmla="*/ 725 h 788"/>
                      <a:gd name="T48" fmla="*/ 0 w 346"/>
                      <a:gd name="T49" fmla="*/ 64 h 788"/>
                      <a:gd name="T50" fmla="*/ 2 w 346"/>
                      <a:gd name="T51" fmla="*/ 44 h 788"/>
                      <a:gd name="T52" fmla="*/ 12 w 346"/>
                      <a:gd name="T53" fmla="*/ 27 h 788"/>
                      <a:gd name="T54" fmla="*/ 26 w 346"/>
                      <a:gd name="T55" fmla="*/ 12 h 788"/>
                      <a:gd name="T56" fmla="*/ 43 w 346"/>
                      <a:gd name="T57" fmla="*/ 4 h 788"/>
                      <a:gd name="T58" fmla="*/ 62 w 346"/>
                      <a:gd name="T59" fmla="*/ 0 h 7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346" h="788">
                        <a:moveTo>
                          <a:pt x="126" y="127"/>
                        </a:moveTo>
                        <a:lnTo>
                          <a:pt x="126" y="379"/>
                        </a:lnTo>
                        <a:lnTo>
                          <a:pt x="220" y="379"/>
                        </a:lnTo>
                        <a:lnTo>
                          <a:pt x="220" y="127"/>
                        </a:lnTo>
                        <a:lnTo>
                          <a:pt x="126" y="127"/>
                        </a:lnTo>
                        <a:close/>
                        <a:moveTo>
                          <a:pt x="62" y="0"/>
                        </a:moveTo>
                        <a:lnTo>
                          <a:pt x="283" y="0"/>
                        </a:lnTo>
                        <a:lnTo>
                          <a:pt x="303" y="4"/>
                        </a:lnTo>
                        <a:lnTo>
                          <a:pt x="320" y="12"/>
                        </a:lnTo>
                        <a:lnTo>
                          <a:pt x="334" y="27"/>
                        </a:lnTo>
                        <a:lnTo>
                          <a:pt x="343" y="44"/>
                        </a:lnTo>
                        <a:lnTo>
                          <a:pt x="346" y="64"/>
                        </a:lnTo>
                        <a:lnTo>
                          <a:pt x="346" y="725"/>
                        </a:lnTo>
                        <a:lnTo>
                          <a:pt x="343" y="745"/>
                        </a:lnTo>
                        <a:lnTo>
                          <a:pt x="334" y="762"/>
                        </a:lnTo>
                        <a:lnTo>
                          <a:pt x="320" y="776"/>
                        </a:lnTo>
                        <a:lnTo>
                          <a:pt x="303" y="784"/>
                        </a:lnTo>
                        <a:lnTo>
                          <a:pt x="283" y="788"/>
                        </a:lnTo>
                        <a:lnTo>
                          <a:pt x="62" y="788"/>
                        </a:lnTo>
                        <a:lnTo>
                          <a:pt x="43" y="784"/>
                        </a:lnTo>
                        <a:lnTo>
                          <a:pt x="26" y="776"/>
                        </a:lnTo>
                        <a:lnTo>
                          <a:pt x="12" y="762"/>
                        </a:lnTo>
                        <a:lnTo>
                          <a:pt x="2" y="745"/>
                        </a:lnTo>
                        <a:lnTo>
                          <a:pt x="0" y="725"/>
                        </a:lnTo>
                        <a:lnTo>
                          <a:pt x="0" y="64"/>
                        </a:lnTo>
                        <a:lnTo>
                          <a:pt x="2" y="44"/>
                        </a:lnTo>
                        <a:lnTo>
                          <a:pt x="12" y="27"/>
                        </a:lnTo>
                        <a:lnTo>
                          <a:pt x="26" y="12"/>
                        </a:lnTo>
                        <a:lnTo>
                          <a:pt x="43" y="4"/>
                        </a:lnTo>
                        <a:lnTo>
                          <a:pt x="62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90000"/>
                      <a:lumOff val="1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/>
                    </a:endParaRPr>
                  </a:p>
                </p:txBody>
              </p:sp>
              <p:sp>
                <p:nvSpPr>
                  <p:cNvPr id="37" name="Freeform 17">
                    <a:extLst>
                      <a:ext uri="{FF2B5EF4-FFF2-40B4-BE49-F238E27FC236}">
                        <a16:creationId xmlns:a16="http://schemas.microsoft.com/office/drawing/2014/main" id="{AE1831A2-932E-400C-A5F5-0DBEAA3DF1C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248" y="3042"/>
                    <a:ext cx="347" cy="567"/>
                  </a:xfrm>
                  <a:custGeom>
                    <a:avLst/>
                    <a:gdLst>
                      <a:gd name="T0" fmla="*/ 126 w 347"/>
                      <a:gd name="T1" fmla="*/ 126 h 567"/>
                      <a:gd name="T2" fmla="*/ 126 w 347"/>
                      <a:gd name="T3" fmla="*/ 284 h 567"/>
                      <a:gd name="T4" fmla="*/ 220 w 347"/>
                      <a:gd name="T5" fmla="*/ 284 h 567"/>
                      <a:gd name="T6" fmla="*/ 220 w 347"/>
                      <a:gd name="T7" fmla="*/ 126 h 567"/>
                      <a:gd name="T8" fmla="*/ 126 w 347"/>
                      <a:gd name="T9" fmla="*/ 126 h 567"/>
                      <a:gd name="T10" fmla="*/ 62 w 347"/>
                      <a:gd name="T11" fmla="*/ 0 h 567"/>
                      <a:gd name="T12" fmla="*/ 284 w 347"/>
                      <a:gd name="T13" fmla="*/ 0 h 567"/>
                      <a:gd name="T14" fmla="*/ 303 w 347"/>
                      <a:gd name="T15" fmla="*/ 3 h 567"/>
                      <a:gd name="T16" fmla="*/ 320 w 347"/>
                      <a:gd name="T17" fmla="*/ 12 h 567"/>
                      <a:gd name="T18" fmla="*/ 335 w 347"/>
                      <a:gd name="T19" fmla="*/ 26 h 567"/>
                      <a:gd name="T20" fmla="*/ 343 w 347"/>
                      <a:gd name="T21" fmla="*/ 43 h 567"/>
                      <a:gd name="T22" fmla="*/ 347 w 347"/>
                      <a:gd name="T23" fmla="*/ 62 h 567"/>
                      <a:gd name="T24" fmla="*/ 347 w 347"/>
                      <a:gd name="T25" fmla="*/ 504 h 567"/>
                      <a:gd name="T26" fmla="*/ 343 w 347"/>
                      <a:gd name="T27" fmla="*/ 524 h 567"/>
                      <a:gd name="T28" fmla="*/ 335 w 347"/>
                      <a:gd name="T29" fmla="*/ 541 h 567"/>
                      <a:gd name="T30" fmla="*/ 320 w 347"/>
                      <a:gd name="T31" fmla="*/ 555 h 567"/>
                      <a:gd name="T32" fmla="*/ 303 w 347"/>
                      <a:gd name="T33" fmla="*/ 563 h 567"/>
                      <a:gd name="T34" fmla="*/ 284 w 347"/>
                      <a:gd name="T35" fmla="*/ 567 h 567"/>
                      <a:gd name="T36" fmla="*/ 62 w 347"/>
                      <a:gd name="T37" fmla="*/ 567 h 567"/>
                      <a:gd name="T38" fmla="*/ 43 w 347"/>
                      <a:gd name="T39" fmla="*/ 563 h 567"/>
                      <a:gd name="T40" fmla="*/ 26 w 347"/>
                      <a:gd name="T41" fmla="*/ 555 h 567"/>
                      <a:gd name="T42" fmla="*/ 12 w 347"/>
                      <a:gd name="T43" fmla="*/ 541 h 567"/>
                      <a:gd name="T44" fmla="*/ 4 w 347"/>
                      <a:gd name="T45" fmla="*/ 524 h 567"/>
                      <a:gd name="T46" fmla="*/ 0 w 347"/>
                      <a:gd name="T47" fmla="*/ 504 h 567"/>
                      <a:gd name="T48" fmla="*/ 0 w 347"/>
                      <a:gd name="T49" fmla="*/ 62 h 567"/>
                      <a:gd name="T50" fmla="*/ 4 w 347"/>
                      <a:gd name="T51" fmla="*/ 43 h 567"/>
                      <a:gd name="T52" fmla="*/ 12 w 347"/>
                      <a:gd name="T53" fmla="*/ 26 h 567"/>
                      <a:gd name="T54" fmla="*/ 26 w 347"/>
                      <a:gd name="T55" fmla="*/ 12 h 567"/>
                      <a:gd name="T56" fmla="*/ 43 w 347"/>
                      <a:gd name="T57" fmla="*/ 3 h 567"/>
                      <a:gd name="T58" fmla="*/ 62 w 347"/>
                      <a:gd name="T59" fmla="*/ 0 h 5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347" h="567">
                        <a:moveTo>
                          <a:pt x="126" y="126"/>
                        </a:moveTo>
                        <a:lnTo>
                          <a:pt x="126" y="284"/>
                        </a:lnTo>
                        <a:lnTo>
                          <a:pt x="220" y="284"/>
                        </a:lnTo>
                        <a:lnTo>
                          <a:pt x="220" y="126"/>
                        </a:lnTo>
                        <a:lnTo>
                          <a:pt x="126" y="126"/>
                        </a:lnTo>
                        <a:close/>
                        <a:moveTo>
                          <a:pt x="62" y="0"/>
                        </a:moveTo>
                        <a:lnTo>
                          <a:pt x="284" y="0"/>
                        </a:lnTo>
                        <a:lnTo>
                          <a:pt x="303" y="3"/>
                        </a:lnTo>
                        <a:lnTo>
                          <a:pt x="320" y="12"/>
                        </a:lnTo>
                        <a:lnTo>
                          <a:pt x="335" y="26"/>
                        </a:lnTo>
                        <a:lnTo>
                          <a:pt x="343" y="43"/>
                        </a:lnTo>
                        <a:lnTo>
                          <a:pt x="347" y="62"/>
                        </a:lnTo>
                        <a:lnTo>
                          <a:pt x="347" y="504"/>
                        </a:lnTo>
                        <a:lnTo>
                          <a:pt x="343" y="524"/>
                        </a:lnTo>
                        <a:lnTo>
                          <a:pt x="335" y="541"/>
                        </a:lnTo>
                        <a:lnTo>
                          <a:pt x="320" y="555"/>
                        </a:lnTo>
                        <a:lnTo>
                          <a:pt x="303" y="563"/>
                        </a:lnTo>
                        <a:lnTo>
                          <a:pt x="284" y="567"/>
                        </a:lnTo>
                        <a:lnTo>
                          <a:pt x="62" y="567"/>
                        </a:lnTo>
                        <a:lnTo>
                          <a:pt x="43" y="563"/>
                        </a:lnTo>
                        <a:lnTo>
                          <a:pt x="26" y="555"/>
                        </a:lnTo>
                        <a:lnTo>
                          <a:pt x="12" y="541"/>
                        </a:lnTo>
                        <a:lnTo>
                          <a:pt x="4" y="524"/>
                        </a:lnTo>
                        <a:lnTo>
                          <a:pt x="0" y="504"/>
                        </a:lnTo>
                        <a:lnTo>
                          <a:pt x="0" y="62"/>
                        </a:lnTo>
                        <a:lnTo>
                          <a:pt x="4" y="43"/>
                        </a:lnTo>
                        <a:lnTo>
                          <a:pt x="12" y="26"/>
                        </a:lnTo>
                        <a:lnTo>
                          <a:pt x="26" y="12"/>
                        </a:lnTo>
                        <a:lnTo>
                          <a:pt x="43" y="3"/>
                        </a:lnTo>
                        <a:lnTo>
                          <a:pt x="62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90000"/>
                      <a:lumOff val="1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/>
                    </a:endParaRPr>
                  </a:p>
                </p:txBody>
              </p:sp>
            </p:grp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576B34A8-33B8-4CFE-B020-7463AB0ED452}"/>
                  </a:ext>
                </a:extLst>
              </p:cNvPr>
              <p:cNvGrpSpPr/>
              <p:nvPr/>
            </p:nvGrpSpPr>
            <p:grpSpPr>
              <a:xfrm>
                <a:off x="6943871" y="5410002"/>
                <a:ext cx="4830306" cy="707903"/>
                <a:chOff x="6430195" y="4652600"/>
                <a:chExt cx="4830306" cy="707903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E12D0C99-FFE1-4E93-A697-D266EB876C25}"/>
                    </a:ext>
                  </a:extLst>
                </p:cNvPr>
                <p:cNvSpPr/>
                <p:nvPr/>
              </p:nvSpPr>
              <p:spPr>
                <a:xfrm>
                  <a:off x="6557656" y="5083504"/>
                  <a:ext cx="4702845" cy="276999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>
                    <a:defRPr/>
                  </a:pPr>
                  <a:r>
                    <a:rPr lang="en-US" sz="1200" kern="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Corporation – Limited Responsibility </a:t>
                  </a: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252605FC-CE54-46E5-9DCD-F88FC6E96ADE}"/>
                    </a:ext>
                  </a:extLst>
                </p:cNvPr>
                <p:cNvSpPr/>
                <p:nvPr/>
              </p:nvSpPr>
              <p:spPr>
                <a:xfrm>
                  <a:off x="6430195" y="4652600"/>
                  <a:ext cx="4168643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en-US" sz="2400" b="1" kern="0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 CORPORATION - 1120-S</a:t>
                  </a: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8F96DE3-2929-460A-B5D5-91B7159261E1}"/>
                </a:ext>
              </a:extLst>
            </p:cNvPr>
            <p:cNvGrpSpPr/>
            <p:nvPr/>
          </p:nvGrpSpPr>
          <p:grpSpPr>
            <a:xfrm>
              <a:off x="5704581" y="488207"/>
              <a:ext cx="6211336" cy="987972"/>
              <a:chOff x="5926435" y="516315"/>
              <a:chExt cx="6211336" cy="98797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BE3118AB-D60E-4968-83E9-713E8C14064B}"/>
                  </a:ext>
                </a:extLst>
              </p:cNvPr>
              <p:cNvGrpSpPr/>
              <p:nvPr/>
            </p:nvGrpSpPr>
            <p:grpSpPr>
              <a:xfrm>
                <a:off x="5926435" y="516315"/>
                <a:ext cx="987972" cy="987972"/>
                <a:chOff x="5926435" y="516315"/>
                <a:chExt cx="987972" cy="987972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534E4292-860C-428F-8E3E-52F9AA805A59}"/>
                    </a:ext>
                  </a:extLst>
                </p:cNvPr>
                <p:cNvSpPr/>
                <p:nvPr/>
              </p:nvSpPr>
              <p:spPr>
                <a:xfrm>
                  <a:off x="5926435" y="516315"/>
                  <a:ext cx="987972" cy="987972"/>
                </a:xfrm>
                <a:prstGeom prst="ellipse">
                  <a:avLst/>
                </a:prstGeom>
                <a:solidFill>
                  <a:schemeClr val="bg2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grpSp>
              <p:nvGrpSpPr>
                <p:cNvPr id="17" name="Group 4">
                  <a:extLst>
                    <a:ext uri="{FF2B5EF4-FFF2-40B4-BE49-F238E27FC236}">
                      <a16:creationId xmlns:a16="http://schemas.microsoft.com/office/drawing/2014/main" id="{77E4E707-1367-42C0-A082-9290D22EC9C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6189950" y="722025"/>
                  <a:ext cx="460942" cy="576552"/>
                  <a:chOff x="3684" y="1968"/>
                  <a:chExt cx="307" cy="384"/>
                </a:xfrm>
                <a:solidFill>
                  <a:schemeClr val="bg2"/>
                </a:solidFill>
              </p:grpSpPr>
              <p:sp>
                <p:nvSpPr>
                  <p:cNvPr id="18" name="Freeform 6">
                    <a:extLst>
                      <a:ext uri="{FF2B5EF4-FFF2-40B4-BE49-F238E27FC236}">
                        <a16:creationId xmlns:a16="http://schemas.microsoft.com/office/drawing/2014/main" id="{21BDF2A0-5AC9-4C00-8EA4-2C53942E99F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84" y="1968"/>
                    <a:ext cx="275" cy="352"/>
                  </a:xfrm>
                  <a:custGeom>
                    <a:avLst/>
                    <a:gdLst>
                      <a:gd name="T0" fmla="*/ 0 w 2477"/>
                      <a:gd name="T1" fmla="*/ 0 h 3168"/>
                      <a:gd name="T2" fmla="*/ 2477 w 2477"/>
                      <a:gd name="T3" fmla="*/ 0 h 3168"/>
                      <a:gd name="T4" fmla="*/ 2477 w 2477"/>
                      <a:gd name="T5" fmla="*/ 691 h 3168"/>
                      <a:gd name="T6" fmla="*/ 1959 w 2477"/>
                      <a:gd name="T7" fmla="*/ 173 h 3168"/>
                      <a:gd name="T8" fmla="*/ 173 w 2477"/>
                      <a:gd name="T9" fmla="*/ 173 h 3168"/>
                      <a:gd name="T10" fmla="*/ 173 w 2477"/>
                      <a:gd name="T11" fmla="*/ 3168 h 3168"/>
                      <a:gd name="T12" fmla="*/ 0 w 2477"/>
                      <a:gd name="T13" fmla="*/ 3168 h 3168"/>
                      <a:gd name="T14" fmla="*/ 0 w 2477"/>
                      <a:gd name="T15" fmla="*/ 0 h 31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477" h="3168">
                        <a:moveTo>
                          <a:pt x="0" y="0"/>
                        </a:moveTo>
                        <a:lnTo>
                          <a:pt x="2477" y="0"/>
                        </a:lnTo>
                        <a:lnTo>
                          <a:pt x="2477" y="691"/>
                        </a:lnTo>
                        <a:lnTo>
                          <a:pt x="1959" y="173"/>
                        </a:lnTo>
                        <a:lnTo>
                          <a:pt x="173" y="173"/>
                        </a:lnTo>
                        <a:lnTo>
                          <a:pt x="173" y="3168"/>
                        </a:lnTo>
                        <a:lnTo>
                          <a:pt x="0" y="31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90000"/>
                      <a:lumOff val="1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/>
                    </a:endParaRPr>
                  </a:p>
                </p:txBody>
              </p:sp>
              <p:sp>
                <p:nvSpPr>
                  <p:cNvPr id="19" name="Freeform 7">
                    <a:extLst>
                      <a:ext uri="{FF2B5EF4-FFF2-40B4-BE49-F238E27FC236}">
                        <a16:creationId xmlns:a16="http://schemas.microsoft.com/office/drawing/2014/main" id="{1BC18ED8-9173-4853-A7E1-703FA0E81B09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716" y="2000"/>
                    <a:ext cx="275" cy="352"/>
                  </a:xfrm>
                  <a:custGeom>
                    <a:avLst/>
                    <a:gdLst>
                      <a:gd name="T0" fmla="*/ 501 w 2477"/>
                      <a:gd name="T1" fmla="*/ 2538 h 3168"/>
                      <a:gd name="T2" fmla="*/ 472 w 2477"/>
                      <a:gd name="T3" fmla="*/ 2558 h 3168"/>
                      <a:gd name="T4" fmla="*/ 461 w 2477"/>
                      <a:gd name="T5" fmla="*/ 2592 h 3168"/>
                      <a:gd name="T6" fmla="*/ 472 w 2477"/>
                      <a:gd name="T7" fmla="*/ 2626 h 3168"/>
                      <a:gd name="T8" fmla="*/ 501 w 2477"/>
                      <a:gd name="T9" fmla="*/ 2646 h 3168"/>
                      <a:gd name="T10" fmla="*/ 1959 w 2477"/>
                      <a:gd name="T11" fmla="*/ 2650 h 3168"/>
                      <a:gd name="T12" fmla="*/ 1993 w 2477"/>
                      <a:gd name="T13" fmla="*/ 2638 h 3168"/>
                      <a:gd name="T14" fmla="*/ 2014 w 2477"/>
                      <a:gd name="T15" fmla="*/ 2610 h 3168"/>
                      <a:gd name="T16" fmla="*/ 2014 w 2477"/>
                      <a:gd name="T17" fmla="*/ 2574 h 3168"/>
                      <a:gd name="T18" fmla="*/ 1993 w 2477"/>
                      <a:gd name="T19" fmla="*/ 2546 h 3168"/>
                      <a:gd name="T20" fmla="*/ 1959 w 2477"/>
                      <a:gd name="T21" fmla="*/ 2534 h 3168"/>
                      <a:gd name="T22" fmla="*/ 518 w 2477"/>
                      <a:gd name="T23" fmla="*/ 2074 h 3168"/>
                      <a:gd name="T24" fmla="*/ 485 w 2477"/>
                      <a:gd name="T25" fmla="*/ 2085 h 3168"/>
                      <a:gd name="T26" fmla="*/ 464 w 2477"/>
                      <a:gd name="T27" fmla="*/ 2113 h 3168"/>
                      <a:gd name="T28" fmla="*/ 464 w 2477"/>
                      <a:gd name="T29" fmla="*/ 2149 h 3168"/>
                      <a:gd name="T30" fmla="*/ 485 w 2477"/>
                      <a:gd name="T31" fmla="*/ 2177 h 3168"/>
                      <a:gd name="T32" fmla="*/ 518 w 2477"/>
                      <a:gd name="T33" fmla="*/ 2189 h 3168"/>
                      <a:gd name="T34" fmla="*/ 1977 w 2477"/>
                      <a:gd name="T35" fmla="*/ 2186 h 3168"/>
                      <a:gd name="T36" fmla="*/ 2006 w 2477"/>
                      <a:gd name="T37" fmla="*/ 2165 h 3168"/>
                      <a:gd name="T38" fmla="*/ 2016 w 2477"/>
                      <a:gd name="T39" fmla="*/ 2131 h 3168"/>
                      <a:gd name="T40" fmla="*/ 2006 w 2477"/>
                      <a:gd name="T41" fmla="*/ 2098 h 3168"/>
                      <a:gd name="T42" fmla="*/ 1977 w 2477"/>
                      <a:gd name="T43" fmla="*/ 2077 h 3168"/>
                      <a:gd name="T44" fmla="*/ 518 w 2477"/>
                      <a:gd name="T45" fmla="*/ 2074 h 3168"/>
                      <a:gd name="T46" fmla="*/ 501 w 2477"/>
                      <a:gd name="T47" fmla="*/ 1616 h 3168"/>
                      <a:gd name="T48" fmla="*/ 472 w 2477"/>
                      <a:gd name="T49" fmla="*/ 1636 h 3168"/>
                      <a:gd name="T50" fmla="*/ 461 w 2477"/>
                      <a:gd name="T51" fmla="*/ 1670 h 3168"/>
                      <a:gd name="T52" fmla="*/ 472 w 2477"/>
                      <a:gd name="T53" fmla="*/ 1704 h 3168"/>
                      <a:gd name="T54" fmla="*/ 501 w 2477"/>
                      <a:gd name="T55" fmla="*/ 1725 h 3168"/>
                      <a:gd name="T56" fmla="*/ 1959 w 2477"/>
                      <a:gd name="T57" fmla="*/ 1728 h 3168"/>
                      <a:gd name="T58" fmla="*/ 1993 w 2477"/>
                      <a:gd name="T59" fmla="*/ 1716 h 3168"/>
                      <a:gd name="T60" fmla="*/ 2014 w 2477"/>
                      <a:gd name="T61" fmla="*/ 1688 h 3168"/>
                      <a:gd name="T62" fmla="*/ 2014 w 2477"/>
                      <a:gd name="T63" fmla="*/ 1653 h 3168"/>
                      <a:gd name="T64" fmla="*/ 1993 w 2477"/>
                      <a:gd name="T65" fmla="*/ 1624 h 3168"/>
                      <a:gd name="T66" fmla="*/ 1959 w 2477"/>
                      <a:gd name="T67" fmla="*/ 1613 h 3168"/>
                      <a:gd name="T68" fmla="*/ 518 w 2477"/>
                      <a:gd name="T69" fmla="*/ 1152 h 3168"/>
                      <a:gd name="T70" fmla="*/ 485 w 2477"/>
                      <a:gd name="T71" fmla="*/ 1164 h 3168"/>
                      <a:gd name="T72" fmla="*/ 464 w 2477"/>
                      <a:gd name="T73" fmla="*/ 1192 h 3168"/>
                      <a:gd name="T74" fmla="*/ 464 w 2477"/>
                      <a:gd name="T75" fmla="*/ 1227 h 3168"/>
                      <a:gd name="T76" fmla="*/ 485 w 2477"/>
                      <a:gd name="T77" fmla="*/ 1256 h 3168"/>
                      <a:gd name="T78" fmla="*/ 518 w 2477"/>
                      <a:gd name="T79" fmla="*/ 1267 h 3168"/>
                      <a:gd name="T80" fmla="*/ 1977 w 2477"/>
                      <a:gd name="T81" fmla="*/ 1264 h 3168"/>
                      <a:gd name="T82" fmla="*/ 2006 w 2477"/>
                      <a:gd name="T83" fmla="*/ 1244 h 3168"/>
                      <a:gd name="T84" fmla="*/ 2016 w 2477"/>
                      <a:gd name="T85" fmla="*/ 1210 h 3168"/>
                      <a:gd name="T86" fmla="*/ 2006 w 2477"/>
                      <a:gd name="T87" fmla="*/ 1176 h 3168"/>
                      <a:gd name="T88" fmla="*/ 1977 w 2477"/>
                      <a:gd name="T89" fmla="*/ 1155 h 3168"/>
                      <a:gd name="T90" fmla="*/ 518 w 2477"/>
                      <a:gd name="T91" fmla="*/ 1152 h 3168"/>
                      <a:gd name="T92" fmla="*/ 501 w 2477"/>
                      <a:gd name="T93" fmla="*/ 694 h 3168"/>
                      <a:gd name="T94" fmla="*/ 472 w 2477"/>
                      <a:gd name="T95" fmla="*/ 715 h 3168"/>
                      <a:gd name="T96" fmla="*/ 461 w 2477"/>
                      <a:gd name="T97" fmla="*/ 749 h 3168"/>
                      <a:gd name="T98" fmla="*/ 472 w 2477"/>
                      <a:gd name="T99" fmla="*/ 782 h 3168"/>
                      <a:gd name="T100" fmla="*/ 501 w 2477"/>
                      <a:gd name="T101" fmla="*/ 803 h 3168"/>
                      <a:gd name="T102" fmla="*/ 1094 w 2477"/>
                      <a:gd name="T103" fmla="*/ 806 h 3168"/>
                      <a:gd name="T104" fmla="*/ 1129 w 2477"/>
                      <a:gd name="T105" fmla="*/ 795 h 3168"/>
                      <a:gd name="T106" fmla="*/ 1150 w 2477"/>
                      <a:gd name="T107" fmla="*/ 767 h 3168"/>
                      <a:gd name="T108" fmla="*/ 1150 w 2477"/>
                      <a:gd name="T109" fmla="*/ 731 h 3168"/>
                      <a:gd name="T110" fmla="*/ 1129 w 2477"/>
                      <a:gd name="T111" fmla="*/ 703 h 3168"/>
                      <a:gd name="T112" fmla="*/ 1094 w 2477"/>
                      <a:gd name="T113" fmla="*/ 691 h 3168"/>
                      <a:gd name="T114" fmla="*/ 1556 w 2477"/>
                      <a:gd name="T115" fmla="*/ 115 h 3168"/>
                      <a:gd name="T116" fmla="*/ 2362 w 2477"/>
                      <a:gd name="T117" fmla="*/ 922 h 3168"/>
                      <a:gd name="T118" fmla="*/ 0 w 2477"/>
                      <a:gd name="T119" fmla="*/ 0 h 3168"/>
                      <a:gd name="T120" fmla="*/ 2477 w 2477"/>
                      <a:gd name="T121" fmla="*/ 840 h 3168"/>
                      <a:gd name="T122" fmla="*/ 0 w 2477"/>
                      <a:gd name="T123" fmla="*/ 3168 h 31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2477" h="3168">
                        <a:moveTo>
                          <a:pt x="518" y="2534"/>
                        </a:moveTo>
                        <a:lnTo>
                          <a:pt x="501" y="2538"/>
                        </a:lnTo>
                        <a:lnTo>
                          <a:pt x="485" y="2546"/>
                        </a:lnTo>
                        <a:lnTo>
                          <a:pt x="472" y="2558"/>
                        </a:lnTo>
                        <a:lnTo>
                          <a:pt x="464" y="2574"/>
                        </a:lnTo>
                        <a:lnTo>
                          <a:pt x="461" y="2592"/>
                        </a:lnTo>
                        <a:lnTo>
                          <a:pt x="464" y="2610"/>
                        </a:lnTo>
                        <a:lnTo>
                          <a:pt x="472" y="2626"/>
                        </a:lnTo>
                        <a:lnTo>
                          <a:pt x="485" y="2638"/>
                        </a:lnTo>
                        <a:lnTo>
                          <a:pt x="501" y="2646"/>
                        </a:lnTo>
                        <a:lnTo>
                          <a:pt x="518" y="2650"/>
                        </a:lnTo>
                        <a:lnTo>
                          <a:pt x="1959" y="2650"/>
                        </a:lnTo>
                        <a:lnTo>
                          <a:pt x="1977" y="2646"/>
                        </a:lnTo>
                        <a:lnTo>
                          <a:pt x="1993" y="2638"/>
                        </a:lnTo>
                        <a:lnTo>
                          <a:pt x="2006" y="2626"/>
                        </a:lnTo>
                        <a:lnTo>
                          <a:pt x="2014" y="2610"/>
                        </a:lnTo>
                        <a:lnTo>
                          <a:pt x="2016" y="2592"/>
                        </a:lnTo>
                        <a:lnTo>
                          <a:pt x="2014" y="2574"/>
                        </a:lnTo>
                        <a:lnTo>
                          <a:pt x="2006" y="2558"/>
                        </a:lnTo>
                        <a:lnTo>
                          <a:pt x="1993" y="2546"/>
                        </a:lnTo>
                        <a:lnTo>
                          <a:pt x="1977" y="2538"/>
                        </a:lnTo>
                        <a:lnTo>
                          <a:pt x="1959" y="2534"/>
                        </a:lnTo>
                        <a:lnTo>
                          <a:pt x="518" y="2534"/>
                        </a:lnTo>
                        <a:close/>
                        <a:moveTo>
                          <a:pt x="518" y="2074"/>
                        </a:moveTo>
                        <a:lnTo>
                          <a:pt x="501" y="2077"/>
                        </a:lnTo>
                        <a:lnTo>
                          <a:pt x="485" y="2085"/>
                        </a:lnTo>
                        <a:lnTo>
                          <a:pt x="472" y="2098"/>
                        </a:lnTo>
                        <a:lnTo>
                          <a:pt x="464" y="2113"/>
                        </a:lnTo>
                        <a:lnTo>
                          <a:pt x="461" y="2131"/>
                        </a:lnTo>
                        <a:lnTo>
                          <a:pt x="464" y="2149"/>
                        </a:lnTo>
                        <a:lnTo>
                          <a:pt x="472" y="2165"/>
                        </a:lnTo>
                        <a:lnTo>
                          <a:pt x="485" y="2177"/>
                        </a:lnTo>
                        <a:lnTo>
                          <a:pt x="501" y="2186"/>
                        </a:lnTo>
                        <a:lnTo>
                          <a:pt x="518" y="2189"/>
                        </a:lnTo>
                        <a:lnTo>
                          <a:pt x="1959" y="2189"/>
                        </a:lnTo>
                        <a:lnTo>
                          <a:pt x="1977" y="2186"/>
                        </a:lnTo>
                        <a:lnTo>
                          <a:pt x="1993" y="2177"/>
                        </a:lnTo>
                        <a:lnTo>
                          <a:pt x="2006" y="2165"/>
                        </a:lnTo>
                        <a:lnTo>
                          <a:pt x="2014" y="2149"/>
                        </a:lnTo>
                        <a:lnTo>
                          <a:pt x="2016" y="2131"/>
                        </a:lnTo>
                        <a:lnTo>
                          <a:pt x="2014" y="2113"/>
                        </a:lnTo>
                        <a:lnTo>
                          <a:pt x="2006" y="2098"/>
                        </a:lnTo>
                        <a:lnTo>
                          <a:pt x="1993" y="2085"/>
                        </a:lnTo>
                        <a:lnTo>
                          <a:pt x="1977" y="2077"/>
                        </a:lnTo>
                        <a:lnTo>
                          <a:pt x="1959" y="2074"/>
                        </a:lnTo>
                        <a:lnTo>
                          <a:pt x="518" y="2074"/>
                        </a:lnTo>
                        <a:close/>
                        <a:moveTo>
                          <a:pt x="518" y="1613"/>
                        </a:moveTo>
                        <a:lnTo>
                          <a:pt x="501" y="1616"/>
                        </a:lnTo>
                        <a:lnTo>
                          <a:pt x="485" y="1624"/>
                        </a:lnTo>
                        <a:lnTo>
                          <a:pt x="472" y="1636"/>
                        </a:lnTo>
                        <a:lnTo>
                          <a:pt x="464" y="1653"/>
                        </a:lnTo>
                        <a:lnTo>
                          <a:pt x="461" y="1670"/>
                        </a:lnTo>
                        <a:lnTo>
                          <a:pt x="464" y="1688"/>
                        </a:lnTo>
                        <a:lnTo>
                          <a:pt x="472" y="1704"/>
                        </a:lnTo>
                        <a:lnTo>
                          <a:pt x="485" y="1716"/>
                        </a:lnTo>
                        <a:lnTo>
                          <a:pt x="501" y="1725"/>
                        </a:lnTo>
                        <a:lnTo>
                          <a:pt x="518" y="1728"/>
                        </a:lnTo>
                        <a:lnTo>
                          <a:pt x="1959" y="1728"/>
                        </a:lnTo>
                        <a:lnTo>
                          <a:pt x="1977" y="1725"/>
                        </a:lnTo>
                        <a:lnTo>
                          <a:pt x="1993" y="1716"/>
                        </a:lnTo>
                        <a:lnTo>
                          <a:pt x="2006" y="1704"/>
                        </a:lnTo>
                        <a:lnTo>
                          <a:pt x="2014" y="1688"/>
                        </a:lnTo>
                        <a:lnTo>
                          <a:pt x="2016" y="1670"/>
                        </a:lnTo>
                        <a:lnTo>
                          <a:pt x="2014" y="1653"/>
                        </a:lnTo>
                        <a:lnTo>
                          <a:pt x="2006" y="1636"/>
                        </a:lnTo>
                        <a:lnTo>
                          <a:pt x="1993" y="1624"/>
                        </a:lnTo>
                        <a:lnTo>
                          <a:pt x="1977" y="1616"/>
                        </a:lnTo>
                        <a:lnTo>
                          <a:pt x="1959" y="1613"/>
                        </a:lnTo>
                        <a:lnTo>
                          <a:pt x="518" y="1613"/>
                        </a:lnTo>
                        <a:close/>
                        <a:moveTo>
                          <a:pt x="518" y="1152"/>
                        </a:moveTo>
                        <a:lnTo>
                          <a:pt x="501" y="1155"/>
                        </a:lnTo>
                        <a:lnTo>
                          <a:pt x="485" y="1164"/>
                        </a:lnTo>
                        <a:lnTo>
                          <a:pt x="472" y="1176"/>
                        </a:lnTo>
                        <a:lnTo>
                          <a:pt x="464" y="1192"/>
                        </a:lnTo>
                        <a:lnTo>
                          <a:pt x="461" y="1210"/>
                        </a:lnTo>
                        <a:lnTo>
                          <a:pt x="464" y="1227"/>
                        </a:lnTo>
                        <a:lnTo>
                          <a:pt x="472" y="1244"/>
                        </a:lnTo>
                        <a:lnTo>
                          <a:pt x="485" y="1256"/>
                        </a:lnTo>
                        <a:lnTo>
                          <a:pt x="501" y="1264"/>
                        </a:lnTo>
                        <a:lnTo>
                          <a:pt x="518" y="1267"/>
                        </a:lnTo>
                        <a:lnTo>
                          <a:pt x="1959" y="1267"/>
                        </a:lnTo>
                        <a:lnTo>
                          <a:pt x="1977" y="1264"/>
                        </a:lnTo>
                        <a:lnTo>
                          <a:pt x="1993" y="1256"/>
                        </a:lnTo>
                        <a:lnTo>
                          <a:pt x="2006" y="1244"/>
                        </a:lnTo>
                        <a:lnTo>
                          <a:pt x="2014" y="1227"/>
                        </a:lnTo>
                        <a:lnTo>
                          <a:pt x="2016" y="1210"/>
                        </a:lnTo>
                        <a:lnTo>
                          <a:pt x="2014" y="1192"/>
                        </a:lnTo>
                        <a:lnTo>
                          <a:pt x="2006" y="1176"/>
                        </a:lnTo>
                        <a:lnTo>
                          <a:pt x="1993" y="1164"/>
                        </a:lnTo>
                        <a:lnTo>
                          <a:pt x="1977" y="1155"/>
                        </a:lnTo>
                        <a:lnTo>
                          <a:pt x="1959" y="1152"/>
                        </a:lnTo>
                        <a:lnTo>
                          <a:pt x="518" y="1152"/>
                        </a:lnTo>
                        <a:close/>
                        <a:moveTo>
                          <a:pt x="518" y="691"/>
                        </a:moveTo>
                        <a:lnTo>
                          <a:pt x="501" y="694"/>
                        </a:lnTo>
                        <a:lnTo>
                          <a:pt x="485" y="703"/>
                        </a:lnTo>
                        <a:lnTo>
                          <a:pt x="472" y="715"/>
                        </a:lnTo>
                        <a:lnTo>
                          <a:pt x="464" y="731"/>
                        </a:lnTo>
                        <a:lnTo>
                          <a:pt x="461" y="749"/>
                        </a:lnTo>
                        <a:lnTo>
                          <a:pt x="464" y="767"/>
                        </a:lnTo>
                        <a:lnTo>
                          <a:pt x="472" y="782"/>
                        </a:lnTo>
                        <a:lnTo>
                          <a:pt x="485" y="795"/>
                        </a:lnTo>
                        <a:lnTo>
                          <a:pt x="501" y="803"/>
                        </a:lnTo>
                        <a:lnTo>
                          <a:pt x="518" y="806"/>
                        </a:lnTo>
                        <a:lnTo>
                          <a:pt x="1094" y="806"/>
                        </a:lnTo>
                        <a:lnTo>
                          <a:pt x="1113" y="803"/>
                        </a:lnTo>
                        <a:lnTo>
                          <a:pt x="1129" y="795"/>
                        </a:lnTo>
                        <a:lnTo>
                          <a:pt x="1142" y="782"/>
                        </a:lnTo>
                        <a:lnTo>
                          <a:pt x="1150" y="767"/>
                        </a:lnTo>
                        <a:lnTo>
                          <a:pt x="1152" y="749"/>
                        </a:lnTo>
                        <a:lnTo>
                          <a:pt x="1150" y="731"/>
                        </a:lnTo>
                        <a:lnTo>
                          <a:pt x="1142" y="715"/>
                        </a:lnTo>
                        <a:lnTo>
                          <a:pt x="1129" y="703"/>
                        </a:lnTo>
                        <a:lnTo>
                          <a:pt x="1113" y="694"/>
                        </a:lnTo>
                        <a:lnTo>
                          <a:pt x="1094" y="691"/>
                        </a:lnTo>
                        <a:lnTo>
                          <a:pt x="518" y="691"/>
                        </a:lnTo>
                        <a:close/>
                        <a:moveTo>
                          <a:pt x="1556" y="115"/>
                        </a:moveTo>
                        <a:lnTo>
                          <a:pt x="1556" y="922"/>
                        </a:lnTo>
                        <a:lnTo>
                          <a:pt x="2362" y="922"/>
                        </a:lnTo>
                        <a:lnTo>
                          <a:pt x="1556" y="115"/>
                        </a:lnTo>
                        <a:close/>
                        <a:moveTo>
                          <a:pt x="0" y="0"/>
                        </a:moveTo>
                        <a:lnTo>
                          <a:pt x="1637" y="0"/>
                        </a:lnTo>
                        <a:lnTo>
                          <a:pt x="2477" y="840"/>
                        </a:lnTo>
                        <a:lnTo>
                          <a:pt x="2477" y="3168"/>
                        </a:lnTo>
                        <a:lnTo>
                          <a:pt x="0" y="31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/>
                    </a:endParaRPr>
                  </a:p>
                </p:txBody>
              </p:sp>
            </p:grp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06A0DF7E-6A2E-41A1-8CA5-3A171BE4FA63}"/>
                  </a:ext>
                </a:extLst>
              </p:cNvPr>
              <p:cNvGrpSpPr/>
              <p:nvPr/>
            </p:nvGrpSpPr>
            <p:grpSpPr>
              <a:xfrm>
                <a:off x="7112086" y="585986"/>
                <a:ext cx="5025685" cy="756297"/>
                <a:chOff x="6430196" y="1383790"/>
                <a:chExt cx="5025685" cy="756297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B3C01635-3AEA-4F7F-A3ED-DDDF466D1DBF}"/>
                    </a:ext>
                  </a:extLst>
                </p:cNvPr>
                <p:cNvSpPr/>
                <p:nvPr/>
              </p:nvSpPr>
              <p:spPr>
                <a:xfrm>
                  <a:off x="6446239" y="1863088"/>
                  <a:ext cx="4467710" cy="276999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>
                    <a:defRPr/>
                  </a:pPr>
                  <a:r>
                    <a:rPr lang="en-US" sz="1200" kern="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Limited Liability Company – Limited Responsibility</a:t>
                  </a: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EBB0E429-75C6-4708-AB68-2DAFCA80706B}"/>
                    </a:ext>
                  </a:extLst>
                </p:cNvPr>
                <p:cNvSpPr/>
                <p:nvPr/>
              </p:nvSpPr>
              <p:spPr>
                <a:xfrm>
                  <a:off x="6430196" y="1383790"/>
                  <a:ext cx="5025685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en-US" sz="2400" b="1" kern="0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Single Member LLC - SCH C - E - F</a:t>
                  </a:r>
                </a:p>
              </p:txBody>
            </p:sp>
          </p:grp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9073DDE-D6C3-423E-A8AF-C5EC25FCE8E6}"/>
              </a:ext>
            </a:extLst>
          </p:cNvPr>
          <p:cNvGrpSpPr/>
          <p:nvPr/>
        </p:nvGrpSpPr>
        <p:grpSpPr>
          <a:xfrm>
            <a:off x="0" y="4248716"/>
            <a:ext cx="5378004" cy="1599737"/>
            <a:chOff x="-961" y="4248716"/>
            <a:chExt cx="5378004" cy="1599737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EBDDE82F-A773-4B09-8D63-BA47DF0AD356}"/>
                </a:ext>
              </a:extLst>
            </p:cNvPr>
            <p:cNvSpPr/>
            <p:nvPr/>
          </p:nvSpPr>
          <p:spPr>
            <a:xfrm>
              <a:off x="-961" y="4248716"/>
              <a:ext cx="5378004" cy="1599737"/>
            </a:xfrm>
            <a:prstGeom prst="rect">
              <a:avLst/>
            </a:prstGeom>
            <a:solidFill>
              <a:schemeClr val="bg2">
                <a:alpha val="82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98B471F3-6AC7-438E-B28F-D554F54D7A0D}"/>
                </a:ext>
              </a:extLst>
            </p:cNvPr>
            <p:cNvSpPr/>
            <p:nvPr/>
          </p:nvSpPr>
          <p:spPr>
            <a:xfrm>
              <a:off x="-961" y="4532363"/>
              <a:ext cx="5233946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kern="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best option for your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Business</a:t>
              </a: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4BAE1CD3-51C1-40AB-AD8C-5BB8F1E400D0}"/>
                </a:ext>
              </a:extLst>
            </p:cNvPr>
            <p:cNvGrpSpPr/>
            <p:nvPr/>
          </p:nvGrpSpPr>
          <p:grpSpPr>
            <a:xfrm>
              <a:off x="-961" y="5148151"/>
              <a:ext cx="4434686" cy="595857"/>
              <a:chOff x="-961" y="5148151"/>
              <a:chExt cx="4434686" cy="595857"/>
            </a:xfrm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071FB7FD-3301-4149-81FF-DD5C409FB82D}"/>
                  </a:ext>
                </a:extLst>
              </p:cNvPr>
              <p:cNvSpPr/>
              <p:nvPr/>
            </p:nvSpPr>
            <p:spPr>
              <a:xfrm>
                <a:off x="-961" y="5148151"/>
                <a:ext cx="3873879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CORPORATE 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4A1A1BAD-6BC4-4A1F-BA6A-EBB75D3C676F}"/>
                  </a:ext>
                </a:extLst>
              </p:cNvPr>
              <p:cNvSpPr/>
              <p:nvPr/>
            </p:nvSpPr>
            <p:spPr>
              <a:xfrm>
                <a:off x="-961" y="5436231"/>
                <a:ext cx="4434686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NON-CORPORATE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8CA3828-31E3-4EBD-A870-1D36C78706CB}"/>
              </a:ext>
            </a:extLst>
          </p:cNvPr>
          <p:cNvGrpSpPr/>
          <p:nvPr/>
        </p:nvGrpSpPr>
        <p:grpSpPr>
          <a:xfrm>
            <a:off x="0" y="438123"/>
            <a:ext cx="3392557" cy="1461015"/>
            <a:chOff x="0" y="438123"/>
            <a:chExt cx="7109336" cy="1461015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A7F6464E-68FE-4EE7-8E9B-9672DE5ED53F}"/>
                </a:ext>
              </a:extLst>
            </p:cNvPr>
            <p:cNvSpPr/>
            <p:nvPr/>
          </p:nvSpPr>
          <p:spPr>
            <a:xfrm>
              <a:off x="0" y="488207"/>
              <a:ext cx="7109336" cy="1410931"/>
            </a:xfrm>
            <a:prstGeom prst="rect">
              <a:avLst/>
            </a:prstGeom>
            <a:solidFill>
              <a:schemeClr val="bg2">
                <a:alpha val="82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663FA822-9FCB-490A-9AA9-57FE7AB1A05B}"/>
                </a:ext>
              </a:extLst>
            </p:cNvPr>
            <p:cNvGrpSpPr/>
            <p:nvPr/>
          </p:nvGrpSpPr>
          <p:grpSpPr>
            <a:xfrm>
              <a:off x="0" y="438123"/>
              <a:ext cx="5479531" cy="1446550"/>
              <a:chOff x="0" y="413872"/>
              <a:chExt cx="5479531" cy="1446550"/>
            </a:xfrm>
          </p:grpSpPr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08FE87B9-F7A8-42D2-B2DC-A20640A0DD56}"/>
                  </a:ext>
                </a:extLst>
              </p:cNvPr>
              <p:cNvSpPr/>
              <p:nvPr/>
            </p:nvSpPr>
            <p:spPr>
              <a:xfrm>
                <a:off x="0" y="413872"/>
                <a:ext cx="5479531" cy="14465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44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Business </a:t>
                </a:r>
              </a:p>
              <a:p>
                <a:r>
                  <a:rPr lang="en-US" sz="44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Entities</a:t>
                </a:r>
                <a:endParaRPr lang="en-IN" sz="4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67F14094-2C3C-43A8-A69A-EB125180FAD3}"/>
                  </a:ext>
                </a:extLst>
              </p:cNvPr>
              <p:cNvGrpSpPr/>
              <p:nvPr/>
            </p:nvGrpSpPr>
            <p:grpSpPr>
              <a:xfrm>
                <a:off x="150724" y="1621846"/>
                <a:ext cx="1953147" cy="194016"/>
                <a:chOff x="1502666" y="1493468"/>
                <a:chExt cx="1953147" cy="194016"/>
              </a:xfrm>
            </p:grpSpPr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E62BBEC8-602D-499D-85E3-E7BAF007FFE1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2330666" y="762474"/>
                  <a:ext cx="0" cy="1655999"/>
                </a:xfrm>
                <a:prstGeom prst="line">
                  <a:avLst/>
                </a:prstGeom>
                <a:ln w="22225">
                  <a:solidFill>
                    <a:schemeClr val="accent4"/>
                  </a:solidFill>
                  <a:headEnd type="diamond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7" name="Freeform 21">
                  <a:extLst>
                    <a:ext uri="{FF2B5EF4-FFF2-40B4-BE49-F238E27FC236}">
                      <a16:creationId xmlns:a16="http://schemas.microsoft.com/office/drawing/2014/main" id="{63D0A916-46BF-4E0B-80A6-972FCF2CD895}"/>
                    </a:ext>
                  </a:extLst>
                </p:cNvPr>
                <p:cNvSpPr/>
                <p:nvPr/>
              </p:nvSpPr>
              <p:spPr>
                <a:xfrm rot="5400000" flipH="1">
                  <a:off x="3320989" y="1552659"/>
                  <a:ext cx="194016" cy="75633"/>
                </a:xfrm>
                <a:custGeom>
                  <a:avLst/>
                  <a:gdLst>
                    <a:gd name="connsiteX0" fmla="*/ 0 w 142875"/>
                    <a:gd name="connsiteY0" fmla="*/ 18878 h 66503"/>
                    <a:gd name="connsiteX1" fmla="*/ 47625 w 142875"/>
                    <a:gd name="connsiteY1" fmla="*/ 66503 h 66503"/>
                    <a:gd name="connsiteX2" fmla="*/ 109537 w 142875"/>
                    <a:gd name="connsiteY2" fmla="*/ 4591 h 66503"/>
                    <a:gd name="connsiteX3" fmla="*/ 142875 w 142875"/>
                    <a:gd name="connsiteY3" fmla="*/ 9353 h 66503"/>
                    <a:gd name="connsiteX0" fmla="*/ 0 w 109537"/>
                    <a:gd name="connsiteY0" fmla="*/ 14287 h 61912"/>
                    <a:gd name="connsiteX1" fmla="*/ 47625 w 109537"/>
                    <a:gd name="connsiteY1" fmla="*/ 61912 h 61912"/>
                    <a:gd name="connsiteX2" fmla="*/ 109537 w 109537"/>
                    <a:gd name="connsiteY2" fmla="*/ 0 h 61912"/>
                    <a:gd name="connsiteX0" fmla="*/ 0 w 140493"/>
                    <a:gd name="connsiteY0" fmla="*/ 9524 h 57149"/>
                    <a:gd name="connsiteX1" fmla="*/ 47625 w 140493"/>
                    <a:gd name="connsiteY1" fmla="*/ 57149 h 57149"/>
                    <a:gd name="connsiteX2" fmla="*/ 140493 w 140493"/>
                    <a:gd name="connsiteY2" fmla="*/ 0 h 57149"/>
                    <a:gd name="connsiteX0" fmla="*/ 0 w 140493"/>
                    <a:gd name="connsiteY0" fmla="*/ 9524 h 64293"/>
                    <a:gd name="connsiteX1" fmla="*/ 66675 w 140493"/>
                    <a:gd name="connsiteY1" fmla="*/ 64293 h 64293"/>
                    <a:gd name="connsiteX2" fmla="*/ 140493 w 140493"/>
                    <a:gd name="connsiteY2" fmla="*/ 0 h 64293"/>
                    <a:gd name="connsiteX0" fmla="*/ 0 w 140493"/>
                    <a:gd name="connsiteY0" fmla="*/ 9524 h 64293"/>
                    <a:gd name="connsiteX1" fmla="*/ 66675 w 140493"/>
                    <a:gd name="connsiteY1" fmla="*/ 64293 h 64293"/>
                    <a:gd name="connsiteX2" fmla="*/ 140493 w 140493"/>
                    <a:gd name="connsiteY2" fmla="*/ 0 h 64293"/>
                    <a:gd name="connsiteX0" fmla="*/ 0 w 140493"/>
                    <a:gd name="connsiteY0" fmla="*/ 0 h 54769"/>
                    <a:gd name="connsiteX1" fmla="*/ 66675 w 140493"/>
                    <a:gd name="connsiteY1" fmla="*/ 54769 h 54769"/>
                    <a:gd name="connsiteX2" fmla="*/ 140493 w 140493"/>
                    <a:gd name="connsiteY2" fmla="*/ 2382 h 54769"/>
                    <a:gd name="connsiteX0" fmla="*/ 0 w 140493"/>
                    <a:gd name="connsiteY0" fmla="*/ 0 h 54769"/>
                    <a:gd name="connsiteX1" fmla="*/ 73819 w 140493"/>
                    <a:gd name="connsiteY1" fmla="*/ 54769 h 54769"/>
                    <a:gd name="connsiteX2" fmla="*/ 140493 w 140493"/>
                    <a:gd name="connsiteY2" fmla="*/ 2382 h 54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0493" h="54769">
                      <a:moveTo>
                        <a:pt x="0" y="0"/>
                      </a:moveTo>
                      <a:lnTo>
                        <a:pt x="73819" y="54769"/>
                      </a:lnTo>
                      <a:cubicBezTo>
                        <a:pt x="101600" y="34132"/>
                        <a:pt x="124618" y="11907"/>
                        <a:pt x="140493" y="2382"/>
                      </a:cubicBezTo>
                    </a:path>
                  </a:pathLst>
                </a:custGeom>
                <a:noFill/>
                <a:ln w="22225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Freeform 22">
                  <a:extLst>
                    <a:ext uri="{FF2B5EF4-FFF2-40B4-BE49-F238E27FC236}">
                      <a16:creationId xmlns:a16="http://schemas.microsoft.com/office/drawing/2014/main" id="{68767F90-0487-4226-9037-5C0D8E231E3E}"/>
                    </a:ext>
                  </a:extLst>
                </p:cNvPr>
                <p:cNvSpPr/>
                <p:nvPr/>
              </p:nvSpPr>
              <p:spPr>
                <a:xfrm rot="5400000" flipH="1">
                  <a:off x="3229331" y="1552659"/>
                  <a:ext cx="194016" cy="75633"/>
                </a:xfrm>
                <a:custGeom>
                  <a:avLst/>
                  <a:gdLst>
                    <a:gd name="connsiteX0" fmla="*/ 0 w 142875"/>
                    <a:gd name="connsiteY0" fmla="*/ 18878 h 66503"/>
                    <a:gd name="connsiteX1" fmla="*/ 47625 w 142875"/>
                    <a:gd name="connsiteY1" fmla="*/ 66503 h 66503"/>
                    <a:gd name="connsiteX2" fmla="*/ 109537 w 142875"/>
                    <a:gd name="connsiteY2" fmla="*/ 4591 h 66503"/>
                    <a:gd name="connsiteX3" fmla="*/ 142875 w 142875"/>
                    <a:gd name="connsiteY3" fmla="*/ 9353 h 66503"/>
                    <a:gd name="connsiteX0" fmla="*/ 0 w 109537"/>
                    <a:gd name="connsiteY0" fmla="*/ 14287 h 61912"/>
                    <a:gd name="connsiteX1" fmla="*/ 47625 w 109537"/>
                    <a:gd name="connsiteY1" fmla="*/ 61912 h 61912"/>
                    <a:gd name="connsiteX2" fmla="*/ 109537 w 109537"/>
                    <a:gd name="connsiteY2" fmla="*/ 0 h 61912"/>
                    <a:gd name="connsiteX0" fmla="*/ 0 w 140493"/>
                    <a:gd name="connsiteY0" fmla="*/ 9524 h 57149"/>
                    <a:gd name="connsiteX1" fmla="*/ 47625 w 140493"/>
                    <a:gd name="connsiteY1" fmla="*/ 57149 h 57149"/>
                    <a:gd name="connsiteX2" fmla="*/ 140493 w 140493"/>
                    <a:gd name="connsiteY2" fmla="*/ 0 h 57149"/>
                    <a:gd name="connsiteX0" fmla="*/ 0 w 140493"/>
                    <a:gd name="connsiteY0" fmla="*/ 9524 h 64293"/>
                    <a:gd name="connsiteX1" fmla="*/ 66675 w 140493"/>
                    <a:gd name="connsiteY1" fmla="*/ 64293 h 64293"/>
                    <a:gd name="connsiteX2" fmla="*/ 140493 w 140493"/>
                    <a:gd name="connsiteY2" fmla="*/ 0 h 64293"/>
                    <a:gd name="connsiteX0" fmla="*/ 0 w 140493"/>
                    <a:gd name="connsiteY0" fmla="*/ 9524 h 64293"/>
                    <a:gd name="connsiteX1" fmla="*/ 66675 w 140493"/>
                    <a:gd name="connsiteY1" fmla="*/ 64293 h 64293"/>
                    <a:gd name="connsiteX2" fmla="*/ 140493 w 140493"/>
                    <a:gd name="connsiteY2" fmla="*/ 0 h 64293"/>
                    <a:gd name="connsiteX0" fmla="*/ 0 w 140493"/>
                    <a:gd name="connsiteY0" fmla="*/ 0 h 54769"/>
                    <a:gd name="connsiteX1" fmla="*/ 66675 w 140493"/>
                    <a:gd name="connsiteY1" fmla="*/ 54769 h 54769"/>
                    <a:gd name="connsiteX2" fmla="*/ 140493 w 140493"/>
                    <a:gd name="connsiteY2" fmla="*/ 2382 h 54769"/>
                    <a:gd name="connsiteX0" fmla="*/ 0 w 140493"/>
                    <a:gd name="connsiteY0" fmla="*/ 0 h 54769"/>
                    <a:gd name="connsiteX1" fmla="*/ 73819 w 140493"/>
                    <a:gd name="connsiteY1" fmla="*/ 54769 h 54769"/>
                    <a:gd name="connsiteX2" fmla="*/ 140493 w 140493"/>
                    <a:gd name="connsiteY2" fmla="*/ 2382 h 54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0493" h="54769">
                      <a:moveTo>
                        <a:pt x="0" y="0"/>
                      </a:moveTo>
                      <a:lnTo>
                        <a:pt x="73819" y="54769"/>
                      </a:lnTo>
                      <a:cubicBezTo>
                        <a:pt x="101600" y="34132"/>
                        <a:pt x="124618" y="11907"/>
                        <a:pt x="140493" y="2382"/>
                      </a:cubicBezTo>
                    </a:path>
                  </a:pathLst>
                </a:custGeom>
                <a:noFill/>
                <a:ln w="22225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Freeform 23">
                  <a:extLst>
                    <a:ext uri="{FF2B5EF4-FFF2-40B4-BE49-F238E27FC236}">
                      <a16:creationId xmlns:a16="http://schemas.microsoft.com/office/drawing/2014/main" id="{DE692EF5-F73F-4043-97D7-44B51B6BB527}"/>
                    </a:ext>
                  </a:extLst>
                </p:cNvPr>
                <p:cNvSpPr/>
                <p:nvPr/>
              </p:nvSpPr>
              <p:spPr>
                <a:xfrm rot="5400000" flipH="1">
                  <a:off x="3126629" y="1552659"/>
                  <a:ext cx="194016" cy="75633"/>
                </a:xfrm>
                <a:custGeom>
                  <a:avLst/>
                  <a:gdLst>
                    <a:gd name="connsiteX0" fmla="*/ 0 w 142875"/>
                    <a:gd name="connsiteY0" fmla="*/ 18878 h 66503"/>
                    <a:gd name="connsiteX1" fmla="*/ 47625 w 142875"/>
                    <a:gd name="connsiteY1" fmla="*/ 66503 h 66503"/>
                    <a:gd name="connsiteX2" fmla="*/ 109537 w 142875"/>
                    <a:gd name="connsiteY2" fmla="*/ 4591 h 66503"/>
                    <a:gd name="connsiteX3" fmla="*/ 142875 w 142875"/>
                    <a:gd name="connsiteY3" fmla="*/ 9353 h 66503"/>
                    <a:gd name="connsiteX0" fmla="*/ 0 w 109537"/>
                    <a:gd name="connsiteY0" fmla="*/ 14287 h 61912"/>
                    <a:gd name="connsiteX1" fmla="*/ 47625 w 109537"/>
                    <a:gd name="connsiteY1" fmla="*/ 61912 h 61912"/>
                    <a:gd name="connsiteX2" fmla="*/ 109537 w 109537"/>
                    <a:gd name="connsiteY2" fmla="*/ 0 h 61912"/>
                    <a:gd name="connsiteX0" fmla="*/ 0 w 140493"/>
                    <a:gd name="connsiteY0" fmla="*/ 9524 h 57149"/>
                    <a:gd name="connsiteX1" fmla="*/ 47625 w 140493"/>
                    <a:gd name="connsiteY1" fmla="*/ 57149 h 57149"/>
                    <a:gd name="connsiteX2" fmla="*/ 140493 w 140493"/>
                    <a:gd name="connsiteY2" fmla="*/ 0 h 57149"/>
                    <a:gd name="connsiteX0" fmla="*/ 0 w 140493"/>
                    <a:gd name="connsiteY0" fmla="*/ 9524 h 64293"/>
                    <a:gd name="connsiteX1" fmla="*/ 66675 w 140493"/>
                    <a:gd name="connsiteY1" fmla="*/ 64293 h 64293"/>
                    <a:gd name="connsiteX2" fmla="*/ 140493 w 140493"/>
                    <a:gd name="connsiteY2" fmla="*/ 0 h 64293"/>
                    <a:gd name="connsiteX0" fmla="*/ 0 w 140493"/>
                    <a:gd name="connsiteY0" fmla="*/ 9524 h 64293"/>
                    <a:gd name="connsiteX1" fmla="*/ 66675 w 140493"/>
                    <a:gd name="connsiteY1" fmla="*/ 64293 h 64293"/>
                    <a:gd name="connsiteX2" fmla="*/ 140493 w 140493"/>
                    <a:gd name="connsiteY2" fmla="*/ 0 h 64293"/>
                    <a:gd name="connsiteX0" fmla="*/ 0 w 140493"/>
                    <a:gd name="connsiteY0" fmla="*/ 0 h 54769"/>
                    <a:gd name="connsiteX1" fmla="*/ 66675 w 140493"/>
                    <a:gd name="connsiteY1" fmla="*/ 54769 h 54769"/>
                    <a:gd name="connsiteX2" fmla="*/ 140493 w 140493"/>
                    <a:gd name="connsiteY2" fmla="*/ 2382 h 54769"/>
                    <a:gd name="connsiteX0" fmla="*/ 0 w 140493"/>
                    <a:gd name="connsiteY0" fmla="*/ 0 h 54769"/>
                    <a:gd name="connsiteX1" fmla="*/ 73819 w 140493"/>
                    <a:gd name="connsiteY1" fmla="*/ 54769 h 54769"/>
                    <a:gd name="connsiteX2" fmla="*/ 140493 w 140493"/>
                    <a:gd name="connsiteY2" fmla="*/ 2382 h 54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0493" h="54769">
                      <a:moveTo>
                        <a:pt x="0" y="0"/>
                      </a:moveTo>
                      <a:lnTo>
                        <a:pt x="73819" y="54769"/>
                      </a:lnTo>
                      <a:cubicBezTo>
                        <a:pt x="101600" y="34132"/>
                        <a:pt x="124618" y="11907"/>
                        <a:pt x="140493" y="2382"/>
                      </a:cubicBezTo>
                    </a:path>
                  </a:pathLst>
                </a:custGeom>
                <a:noFill/>
                <a:ln w="22225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67807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EC6C942F-D88F-4388-B6B6-091DF374E92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69" y="1224318"/>
            <a:ext cx="6777646" cy="3994284"/>
          </a:xfrm>
          <a:prstGeom prst="rect">
            <a:avLst/>
          </a:prstGeom>
        </p:spPr>
      </p:pic>
      <p:pic>
        <p:nvPicPr>
          <p:cNvPr id="34" name="Picture Placeholder 33">
            <a:extLst>
              <a:ext uri="{FF2B5EF4-FFF2-40B4-BE49-F238E27FC236}">
                <a16:creationId xmlns:a16="http://schemas.microsoft.com/office/drawing/2014/main" id="{FA654857-B673-4E4B-845B-534D035C32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9B87D2-E218-4AF9-B54E-9AA8B8F90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pPr/>
              <a:t>3</a:t>
            </a:fld>
            <a:endParaRPr lang="en-IN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C5C6686-5555-4FF2-B074-8FB11AE4908C}"/>
              </a:ext>
            </a:extLst>
          </p:cNvPr>
          <p:cNvGrpSpPr/>
          <p:nvPr/>
        </p:nvGrpSpPr>
        <p:grpSpPr>
          <a:xfrm>
            <a:off x="7031063" y="0"/>
            <a:ext cx="4607301" cy="4594167"/>
            <a:chOff x="7031063" y="733489"/>
            <a:chExt cx="4607301" cy="504339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D2F58EC-EFB2-461F-828D-AD5E8DB46D4D}"/>
                </a:ext>
              </a:extLst>
            </p:cNvPr>
            <p:cNvSpPr txBox="1"/>
            <p:nvPr/>
          </p:nvSpPr>
          <p:spPr>
            <a:xfrm>
              <a:off x="7031063" y="2600889"/>
              <a:ext cx="4607301" cy="3175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lvl="0" indent="-285750">
                <a:buFont typeface="Wingdings" panose="05000000000000000000" pitchFamily="2" charset="2"/>
                <a:buChar char="§"/>
                <a:defRPr/>
              </a:pPr>
              <a:r>
                <a:rPr lang="es-EC" sz="14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Understand the best option for your business</a:t>
              </a:r>
            </a:p>
            <a:p>
              <a:pPr marL="285750" lvl="0" indent="-285750">
                <a:buFont typeface="Wingdings" panose="05000000000000000000" pitchFamily="2" charset="2"/>
                <a:buChar char="§"/>
                <a:defRPr/>
              </a:pPr>
              <a:endParaRPr lang="es-EC" sz="1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lvl="0" indent="-285750">
                <a:buFont typeface="Wingdings" panose="05000000000000000000" pitchFamily="2" charset="2"/>
                <a:buChar char="§"/>
                <a:defRPr/>
              </a:pPr>
              <a:endParaRPr lang="es-EC" sz="1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buFont typeface="Wingdings" panose="05000000000000000000" pitchFamily="2" charset="2"/>
                <a:buChar char="§"/>
                <a:defRPr/>
              </a:pPr>
              <a:r>
                <a:rPr lang="es-EC" sz="1400" dirty="0" err="1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Transmit</a:t>
              </a:r>
              <a:r>
                <a:rPr lang="es-EC" sz="14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the </a:t>
              </a:r>
              <a:r>
                <a:rPr lang="es-EC" sz="1400" dirty="0" err="1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knowledge</a:t>
              </a:r>
              <a:r>
                <a:rPr lang="es-EC" sz="14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C" sz="1400" dirty="0" err="1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on</a:t>
              </a:r>
              <a:r>
                <a:rPr lang="es-EC" sz="14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C" sz="1400" dirty="0" err="1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how</a:t>
              </a:r>
              <a:r>
                <a:rPr lang="es-EC" sz="14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C" sz="1400" dirty="0" err="1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each</a:t>
              </a:r>
              <a:r>
                <a:rPr lang="es-EC" sz="14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C" sz="1400" dirty="0" err="1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entity</a:t>
              </a:r>
              <a:r>
                <a:rPr lang="es-EC" sz="14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C" sz="1400" dirty="0" err="1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taxed</a:t>
              </a:r>
              <a:r>
                <a:rPr lang="es-EC" sz="14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 </a:t>
              </a:r>
              <a:r>
                <a:rPr lang="es-EC" sz="1400" dirty="0" err="1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how</a:t>
              </a:r>
              <a:r>
                <a:rPr lang="es-EC" sz="14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your business </a:t>
              </a:r>
              <a:r>
                <a:rPr lang="es-EC" sz="1400" dirty="0" err="1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will</a:t>
              </a:r>
              <a:r>
                <a:rPr lang="es-EC" sz="14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C" sz="1400" dirty="0" err="1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work</a:t>
              </a:r>
              <a:endParaRPr lang="es-EC" sz="1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lvl="0" indent="-285750">
                <a:buFont typeface="Wingdings" panose="05000000000000000000" pitchFamily="2" charset="2"/>
                <a:buChar char="§"/>
                <a:defRPr/>
              </a:pPr>
              <a:endParaRPr lang="es-EC" sz="1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lvl="0" indent="-285750">
                <a:buFont typeface="Wingdings" panose="05000000000000000000" pitchFamily="2" charset="2"/>
                <a:buChar char="§"/>
                <a:defRPr/>
              </a:pPr>
              <a:endParaRPr lang="es-EC" sz="1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buFont typeface="Wingdings" panose="05000000000000000000" pitchFamily="2" charset="2"/>
                <a:buChar char="§"/>
                <a:defRPr/>
              </a:pPr>
              <a:r>
                <a:rPr lang="es-EC" sz="1400" dirty="0" err="1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Necesary</a:t>
              </a:r>
              <a:r>
                <a:rPr lang="es-EC" sz="14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C" sz="1400" dirty="0" err="1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forms</a:t>
              </a:r>
              <a:r>
                <a:rPr lang="es-EC" sz="14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 </a:t>
              </a:r>
              <a:r>
                <a:rPr lang="es-EC" sz="1400" dirty="0" err="1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requirements</a:t>
              </a:r>
              <a:r>
                <a:rPr lang="es-EC" sz="14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for a </a:t>
              </a:r>
              <a:r>
                <a:rPr lang="es-EC" sz="1400" dirty="0" err="1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correct</a:t>
              </a:r>
              <a:r>
                <a:rPr lang="es-EC" sz="14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C" sz="1400" dirty="0" err="1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tax</a:t>
              </a:r>
              <a:r>
                <a:rPr lang="es-EC" sz="14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C" sz="1400" dirty="0" err="1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filing</a:t>
              </a:r>
              <a:r>
                <a:rPr lang="es-EC" sz="14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s-EC" sz="1400" dirty="0" err="1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accounting</a:t>
              </a:r>
              <a:r>
                <a:rPr lang="es-EC" sz="14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 </a:t>
              </a:r>
              <a:r>
                <a:rPr lang="es-EC" sz="1400" dirty="0" err="1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tax</a:t>
              </a:r>
              <a:r>
                <a:rPr lang="es-EC" sz="14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C" sz="1400" dirty="0" err="1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planning</a:t>
              </a:r>
              <a:endParaRPr lang="es-EC" sz="1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lvl="0" indent="-285750">
                <a:buFont typeface="Wingdings" panose="05000000000000000000" pitchFamily="2" charset="2"/>
                <a:buChar char="§"/>
                <a:defRPr/>
              </a:pPr>
              <a:endParaRPr lang="es-EC" sz="1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lvl="0" indent="-285750">
                <a:buFont typeface="Wingdings" panose="05000000000000000000" pitchFamily="2" charset="2"/>
                <a:buChar char="§"/>
                <a:defRPr/>
              </a:pPr>
              <a:endParaRPr lang="es-EC" sz="1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buFont typeface="Wingdings" panose="05000000000000000000" pitchFamily="2" charset="2"/>
                <a:buChar char="§"/>
                <a:defRPr/>
              </a:pPr>
              <a:r>
                <a:rPr lang="es-EC" sz="1400" dirty="0" err="1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Development</a:t>
              </a:r>
              <a:r>
                <a:rPr lang="es-EC" sz="14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 </a:t>
              </a:r>
              <a:r>
                <a:rPr lang="es-EC" sz="1400" dirty="0" err="1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</a:t>
              </a:r>
              <a:r>
                <a:rPr lang="es-EC" sz="14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-up Project, </a:t>
              </a:r>
              <a:r>
                <a:rPr lang="es-EC" sz="1400" dirty="0" err="1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costs</a:t>
              </a:r>
              <a:r>
                <a:rPr lang="es-EC" sz="14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 </a:t>
              </a:r>
              <a:r>
                <a:rPr lang="es-EC" sz="1400" dirty="0" err="1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services</a:t>
              </a:r>
              <a:endParaRPr lang="es-EC" sz="1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6317EDF-4D4E-44D2-B9D5-B3424B4D201E}"/>
                </a:ext>
              </a:extLst>
            </p:cNvPr>
            <p:cNvSpPr/>
            <p:nvPr/>
          </p:nvSpPr>
          <p:spPr>
            <a:xfrm>
              <a:off x="7031063" y="733489"/>
              <a:ext cx="4023772" cy="14465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Commercial Entities</a:t>
              </a:r>
              <a:endParaRPr lang="en-IN" sz="2400" b="1" dirty="0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785BFF0-4958-410E-8677-1D780122A1F4}"/>
                </a:ext>
              </a:extLst>
            </p:cNvPr>
            <p:cNvGrpSpPr/>
            <p:nvPr/>
          </p:nvGrpSpPr>
          <p:grpSpPr>
            <a:xfrm rot="5400000" flipH="1">
              <a:off x="8071401" y="1324683"/>
              <a:ext cx="194016" cy="1953148"/>
              <a:chOff x="6112037" y="3305176"/>
              <a:chExt cx="140493" cy="1414350"/>
            </a:xfrm>
          </p:grpSpPr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189898EC-B881-4A63-BBFC-727A547BEB93}"/>
                  </a:ext>
                </a:extLst>
              </p:cNvPr>
              <p:cNvCxnSpPr/>
              <p:nvPr/>
            </p:nvCxnSpPr>
            <p:spPr>
              <a:xfrm flipV="1">
                <a:off x="6182285" y="3520353"/>
                <a:ext cx="0" cy="1199173"/>
              </a:xfrm>
              <a:prstGeom prst="line">
                <a:avLst/>
              </a:prstGeom>
              <a:ln w="22225">
                <a:solidFill>
                  <a:schemeClr val="accent4"/>
                </a:solidFill>
                <a:headEnd type="diamond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Freeform 21">
                <a:extLst>
                  <a:ext uri="{FF2B5EF4-FFF2-40B4-BE49-F238E27FC236}">
                    <a16:creationId xmlns:a16="http://schemas.microsoft.com/office/drawing/2014/main" id="{9BC2737A-0655-4FEA-B005-7B213E8C4456}"/>
                  </a:ext>
                </a:extLst>
              </p:cNvPr>
              <p:cNvSpPr/>
              <p:nvPr/>
            </p:nvSpPr>
            <p:spPr>
              <a:xfrm>
                <a:off x="6112037" y="3305176"/>
                <a:ext cx="140493" cy="54769"/>
              </a:xfrm>
              <a:custGeom>
                <a:avLst/>
                <a:gdLst>
                  <a:gd name="connsiteX0" fmla="*/ 0 w 142875"/>
                  <a:gd name="connsiteY0" fmla="*/ 18878 h 66503"/>
                  <a:gd name="connsiteX1" fmla="*/ 47625 w 142875"/>
                  <a:gd name="connsiteY1" fmla="*/ 66503 h 66503"/>
                  <a:gd name="connsiteX2" fmla="*/ 109537 w 142875"/>
                  <a:gd name="connsiteY2" fmla="*/ 4591 h 66503"/>
                  <a:gd name="connsiteX3" fmla="*/ 142875 w 142875"/>
                  <a:gd name="connsiteY3" fmla="*/ 9353 h 66503"/>
                  <a:gd name="connsiteX0" fmla="*/ 0 w 109537"/>
                  <a:gd name="connsiteY0" fmla="*/ 14287 h 61912"/>
                  <a:gd name="connsiteX1" fmla="*/ 47625 w 109537"/>
                  <a:gd name="connsiteY1" fmla="*/ 61912 h 61912"/>
                  <a:gd name="connsiteX2" fmla="*/ 109537 w 109537"/>
                  <a:gd name="connsiteY2" fmla="*/ 0 h 61912"/>
                  <a:gd name="connsiteX0" fmla="*/ 0 w 140493"/>
                  <a:gd name="connsiteY0" fmla="*/ 9524 h 57149"/>
                  <a:gd name="connsiteX1" fmla="*/ 47625 w 140493"/>
                  <a:gd name="connsiteY1" fmla="*/ 57149 h 57149"/>
                  <a:gd name="connsiteX2" fmla="*/ 140493 w 140493"/>
                  <a:gd name="connsiteY2" fmla="*/ 0 h 57149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0 h 54769"/>
                  <a:gd name="connsiteX1" fmla="*/ 66675 w 140493"/>
                  <a:gd name="connsiteY1" fmla="*/ 54769 h 54769"/>
                  <a:gd name="connsiteX2" fmla="*/ 140493 w 140493"/>
                  <a:gd name="connsiteY2" fmla="*/ 2382 h 54769"/>
                  <a:gd name="connsiteX0" fmla="*/ 0 w 140493"/>
                  <a:gd name="connsiteY0" fmla="*/ 0 h 54769"/>
                  <a:gd name="connsiteX1" fmla="*/ 73819 w 140493"/>
                  <a:gd name="connsiteY1" fmla="*/ 54769 h 54769"/>
                  <a:gd name="connsiteX2" fmla="*/ 140493 w 140493"/>
                  <a:gd name="connsiteY2" fmla="*/ 2382 h 5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493" h="54769">
                    <a:moveTo>
                      <a:pt x="0" y="0"/>
                    </a:moveTo>
                    <a:lnTo>
                      <a:pt x="73819" y="54769"/>
                    </a:lnTo>
                    <a:cubicBezTo>
                      <a:pt x="101600" y="34132"/>
                      <a:pt x="124618" y="11907"/>
                      <a:pt x="140493" y="2382"/>
                    </a:cubicBez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Freeform 22">
                <a:extLst>
                  <a:ext uri="{FF2B5EF4-FFF2-40B4-BE49-F238E27FC236}">
                    <a16:creationId xmlns:a16="http://schemas.microsoft.com/office/drawing/2014/main" id="{E7F3FB3A-FD3D-4331-A2CD-5DDA73A472A7}"/>
                  </a:ext>
                </a:extLst>
              </p:cNvPr>
              <p:cNvSpPr/>
              <p:nvPr/>
            </p:nvSpPr>
            <p:spPr>
              <a:xfrm>
                <a:off x="6112037" y="3371549"/>
                <a:ext cx="140493" cy="54769"/>
              </a:xfrm>
              <a:custGeom>
                <a:avLst/>
                <a:gdLst>
                  <a:gd name="connsiteX0" fmla="*/ 0 w 142875"/>
                  <a:gd name="connsiteY0" fmla="*/ 18878 h 66503"/>
                  <a:gd name="connsiteX1" fmla="*/ 47625 w 142875"/>
                  <a:gd name="connsiteY1" fmla="*/ 66503 h 66503"/>
                  <a:gd name="connsiteX2" fmla="*/ 109537 w 142875"/>
                  <a:gd name="connsiteY2" fmla="*/ 4591 h 66503"/>
                  <a:gd name="connsiteX3" fmla="*/ 142875 w 142875"/>
                  <a:gd name="connsiteY3" fmla="*/ 9353 h 66503"/>
                  <a:gd name="connsiteX0" fmla="*/ 0 w 109537"/>
                  <a:gd name="connsiteY0" fmla="*/ 14287 h 61912"/>
                  <a:gd name="connsiteX1" fmla="*/ 47625 w 109537"/>
                  <a:gd name="connsiteY1" fmla="*/ 61912 h 61912"/>
                  <a:gd name="connsiteX2" fmla="*/ 109537 w 109537"/>
                  <a:gd name="connsiteY2" fmla="*/ 0 h 61912"/>
                  <a:gd name="connsiteX0" fmla="*/ 0 w 140493"/>
                  <a:gd name="connsiteY0" fmla="*/ 9524 h 57149"/>
                  <a:gd name="connsiteX1" fmla="*/ 47625 w 140493"/>
                  <a:gd name="connsiteY1" fmla="*/ 57149 h 57149"/>
                  <a:gd name="connsiteX2" fmla="*/ 140493 w 140493"/>
                  <a:gd name="connsiteY2" fmla="*/ 0 h 57149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0 h 54769"/>
                  <a:gd name="connsiteX1" fmla="*/ 66675 w 140493"/>
                  <a:gd name="connsiteY1" fmla="*/ 54769 h 54769"/>
                  <a:gd name="connsiteX2" fmla="*/ 140493 w 140493"/>
                  <a:gd name="connsiteY2" fmla="*/ 2382 h 54769"/>
                  <a:gd name="connsiteX0" fmla="*/ 0 w 140493"/>
                  <a:gd name="connsiteY0" fmla="*/ 0 h 54769"/>
                  <a:gd name="connsiteX1" fmla="*/ 73819 w 140493"/>
                  <a:gd name="connsiteY1" fmla="*/ 54769 h 54769"/>
                  <a:gd name="connsiteX2" fmla="*/ 140493 w 140493"/>
                  <a:gd name="connsiteY2" fmla="*/ 2382 h 5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493" h="54769">
                    <a:moveTo>
                      <a:pt x="0" y="0"/>
                    </a:moveTo>
                    <a:lnTo>
                      <a:pt x="73819" y="54769"/>
                    </a:lnTo>
                    <a:cubicBezTo>
                      <a:pt x="101600" y="34132"/>
                      <a:pt x="124618" y="11907"/>
                      <a:pt x="140493" y="2382"/>
                    </a:cubicBez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reeform 23">
                <a:extLst>
                  <a:ext uri="{FF2B5EF4-FFF2-40B4-BE49-F238E27FC236}">
                    <a16:creationId xmlns:a16="http://schemas.microsoft.com/office/drawing/2014/main" id="{7203C9C5-AA7C-4088-B074-E6A0BEF47644}"/>
                  </a:ext>
                </a:extLst>
              </p:cNvPr>
              <p:cNvSpPr/>
              <p:nvPr/>
            </p:nvSpPr>
            <p:spPr>
              <a:xfrm>
                <a:off x="6112037" y="3445920"/>
                <a:ext cx="140493" cy="54769"/>
              </a:xfrm>
              <a:custGeom>
                <a:avLst/>
                <a:gdLst>
                  <a:gd name="connsiteX0" fmla="*/ 0 w 142875"/>
                  <a:gd name="connsiteY0" fmla="*/ 18878 h 66503"/>
                  <a:gd name="connsiteX1" fmla="*/ 47625 w 142875"/>
                  <a:gd name="connsiteY1" fmla="*/ 66503 h 66503"/>
                  <a:gd name="connsiteX2" fmla="*/ 109537 w 142875"/>
                  <a:gd name="connsiteY2" fmla="*/ 4591 h 66503"/>
                  <a:gd name="connsiteX3" fmla="*/ 142875 w 142875"/>
                  <a:gd name="connsiteY3" fmla="*/ 9353 h 66503"/>
                  <a:gd name="connsiteX0" fmla="*/ 0 w 109537"/>
                  <a:gd name="connsiteY0" fmla="*/ 14287 h 61912"/>
                  <a:gd name="connsiteX1" fmla="*/ 47625 w 109537"/>
                  <a:gd name="connsiteY1" fmla="*/ 61912 h 61912"/>
                  <a:gd name="connsiteX2" fmla="*/ 109537 w 109537"/>
                  <a:gd name="connsiteY2" fmla="*/ 0 h 61912"/>
                  <a:gd name="connsiteX0" fmla="*/ 0 w 140493"/>
                  <a:gd name="connsiteY0" fmla="*/ 9524 h 57149"/>
                  <a:gd name="connsiteX1" fmla="*/ 47625 w 140493"/>
                  <a:gd name="connsiteY1" fmla="*/ 57149 h 57149"/>
                  <a:gd name="connsiteX2" fmla="*/ 140493 w 140493"/>
                  <a:gd name="connsiteY2" fmla="*/ 0 h 57149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0 h 54769"/>
                  <a:gd name="connsiteX1" fmla="*/ 66675 w 140493"/>
                  <a:gd name="connsiteY1" fmla="*/ 54769 h 54769"/>
                  <a:gd name="connsiteX2" fmla="*/ 140493 w 140493"/>
                  <a:gd name="connsiteY2" fmla="*/ 2382 h 54769"/>
                  <a:gd name="connsiteX0" fmla="*/ 0 w 140493"/>
                  <a:gd name="connsiteY0" fmla="*/ 0 h 54769"/>
                  <a:gd name="connsiteX1" fmla="*/ 73819 w 140493"/>
                  <a:gd name="connsiteY1" fmla="*/ 54769 h 54769"/>
                  <a:gd name="connsiteX2" fmla="*/ 140493 w 140493"/>
                  <a:gd name="connsiteY2" fmla="*/ 2382 h 5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493" h="54769">
                    <a:moveTo>
                      <a:pt x="0" y="0"/>
                    </a:moveTo>
                    <a:lnTo>
                      <a:pt x="73819" y="54769"/>
                    </a:lnTo>
                    <a:cubicBezTo>
                      <a:pt x="101600" y="34132"/>
                      <a:pt x="124618" y="11907"/>
                      <a:pt x="140493" y="2382"/>
                    </a:cubicBez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C0486CB-FA9D-4EFB-B33C-85D90C3963AB}"/>
              </a:ext>
            </a:extLst>
          </p:cNvPr>
          <p:cNvGrpSpPr/>
          <p:nvPr/>
        </p:nvGrpSpPr>
        <p:grpSpPr>
          <a:xfrm>
            <a:off x="5728459" y="1517021"/>
            <a:ext cx="925645" cy="3133850"/>
            <a:chOff x="6039958" y="2526972"/>
            <a:chExt cx="925645" cy="313385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AF172ED-B61D-4AED-9C05-E9807D2B76B1}"/>
                </a:ext>
              </a:extLst>
            </p:cNvPr>
            <p:cNvGrpSpPr/>
            <p:nvPr/>
          </p:nvGrpSpPr>
          <p:grpSpPr>
            <a:xfrm>
              <a:off x="6039958" y="2526972"/>
              <a:ext cx="925645" cy="836878"/>
              <a:chOff x="6629011" y="2082300"/>
              <a:chExt cx="1072433" cy="677666"/>
            </a:xfrm>
          </p:grpSpPr>
          <p:sp>
            <p:nvSpPr>
              <p:cNvPr id="20" name="Rectangle 11">
                <a:extLst>
                  <a:ext uri="{FF2B5EF4-FFF2-40B4-BE49-F238E27FC236}">
                    <a16:creationId xmlns:a16="http://schemas.microsoft.com/office/drawing/2014/main" id="{4E095030-2678-4497-B04B-6310DAB48367}"/>
                  </a:ext>
                </a:extLst>
              </p:cNvPr>
              <p:cNvSpPr/>
              <p:nvPr/>
            </p:nvSpPr>
            <p:spPr>
              <a:xfrm>
                <a:off x="7164132" y="2082300"/>
                <a:ext cx="537312" cy="677666"/>
              </a:xfrm>
              <a:custGeom>
                <a:avLst/>
                <a:gdLst>
                  <a:gd name="connsiteX0" fmla="*/ 0 w 537312"/>
                  <a:gd name="connsiteY0" fmla="*/ 0 h 588766"/>
                  <a:gd name="connsiteX1" fmla="*/ 537312 w 537312"/>
                  <a:gd name="connsiteY1" fmla="*/ 0 h 588766"/>
                  <a:gd name="connsiteX2" fmla="*/ 537312 w 537312"/>
                  <a:gd name="connsiteY2" fmla="*/ 588766 h 588766"/>
                  <a:gd name="connsiteX3" fmla="*/ 0 w 537312"/>
                  <a:gd name="connsiteY3" fmla="*/ 588766 h 588766"/>
                  <a:gd name="connsiteX4" fmla="*/ 0 w 537312"/>
                  <a:gd name="connsiteY4" fmla="*/ 0 h 588766"/>
                  <a:gd name="connsiteX0" fmla="*/ 0 w 537312"/>
                  <a:gd name="connsiteY0" fmla="*/ 0 h 677666"/>
                  <a:gd name="connsiteX1" fmla="*/ 537312 w 537312"/>
                  <a:gd name="connsiteY1" fmla="*/ 0 h 677666"/>
                  <a:gd name="connsiteX2" fmla="*/ 537312 w 537312"/>
                  <a:gd name="connsiteY2" fmla="*/ 588766 h 677666"/>
                  <a:gd name="connsiteX3" fmla="*/ 0 w 537312"/>
                  <a:gd name="connsiteY3" fmla="*/ 677666 h 677666"/>
                  <a:gd name="connsiteX4" fmla="*/ 0 w 537312"/>
                  <a:gd name="connsiteY4" fmla="*/ 0 h 677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7312" h="677666">
                    <a:moveTo>
                      <a:pt x="0" y="0"/>
                    </a:moveTo>
                    <a:lnTo>
                      <a:pt x="537312" y="0"/>
                    </a:lnTo>
                    <a:lnTo>
                      <a:pt x="537312" y="588766"/>
                    </a:lnTo>
                    <a:lnTo>
                      <a:pt x="0" y="6776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3BF5CB6-8757-4D3B-89CD-5821C2FEF11A}"/>
                  </a:ext>
                </a:extLst>
              </p:cNvPr>
              <p:cNvSpPr/>
              <p:nvPr/>
            </p:nvSpPr>
            <p:spPr>
              <a:xfrm>
                <a:off x="6629011" y="2082300"/>
                <a:ext cx="1072433" cy="58876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8A22E1F-4627-4544-8CDB-3C1C59534B42}"/>
                  </a:ext>
                </a:extLst>
              </p:cNvPr>
              <p:cNvSpPr txBox="1"/>
              <p:nvPr/>
            </p:nvSpPr>
            <p:spPr>
              <a:xfrm>
                <a:off x="6882885" y="2108499"/>
                <a:ext cx="595035" cy="58477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chemeClr val="bg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</a:t>
                </a:r>
                <a:endParaRPr lang="en-IN" sz="3200" b="1" dirty="0">
                  <a:solidFill>
                    <a:schemeClr val="bg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E2B3B5E-4890-4B12-81E0-C79A50BDE084}"/>
                </a:ext>
              </a:extLst>
            </p:cNvPr>
            <p:cNvGrpSpPr/>
            <p:nvPr/>
          </p:nvGrpSpPr>
          <p:grpSpPr>
            <a:xfrm>
              <a:off x="6039958" y="3292630"/>
              <a:ext cx="925645" cy="836878"/>
              <a:chOff x="6629011" y="2082300"/>
              <a:chExt cx="1072433" cy="677666"/>
            </a:xfrm>
          </p:grpSpPr>
          <p:sp>
            <p:nvSpPr>
              <p:cNvPr id="17" name="Rectangle 11">
                <a:extLst>
                  <a:ext uri="{FF2B5EF4-FFF2-40B4-BE49-F238E27FC236}">
                    <a16:creationId xmlns:a16="http://schemas.microsoft.com/office/drawing/2014/main" id="{0B18AC83-447B-4019-AB3D-FA4C120C13F5}"/>
                  </a:ext>
                </a:extLst>
              </p:cNvPr>
              <p:cNvSpPr/>
              <p:nvPr/>
            </p:nvSpPr>
            <p:spPr>
              <a:xfrm>
                <a:off x="7164132" y="2082300"/>
                <a:ext cx="537312" cy="677666"/>
              </a:xfrm>
              <a:custGeom>
                <a:avLst/>
                <a:gdLst>
                  <a:gd name="connsiteX0" fmla="*/ 0 w 537312"/>
                  <a:gd name="connsiteY0" fmla="*/ 0 h 588766"/>
                  <a:gd name="connsiteX1" fmla="*/ 537312 w 537312"/>
                  <a:gd name="connsiteY1" fmla="*/ 0 h 588766"/>
                  <a:gd name="connsiteX2" fmla="*/ 537312 w 537312"/>
                  <a:gd name="connsiteY2" fmla="*/ 588766 h 588766"/>
                  <a:gd name="connsiteX3" fmla="*/ 0 w 537312"/>
                  <a:gd name="connsiteY3" fmla="*/ 588766 h 588766"/>
                  <a:gd name="connsiteX4" fmla="*/ 0 w 537312"/>
                  <a:gd name="connsiteY4" fmla="*/ 0 h 588766"/>
                  <a:gd name="connsiteX0" fmla="*/ 0 w 537312"/>
                  <a:gd name="connsiteY0" fmla="*/ 0 h 677666"/>
                  <a:gd name="connsiteX1" fmla="*/ 537312 w 537312"/>
                  <a:gd name="connsiteY1" fmla="*/ 0 h 677666"/>
                  <a:gd name="connsiteX2" fmla="*/ 537312 w 537312"/>
                  <a:gd name="connsiteY2" fmla="*/ 588766 h 677666"/>
                  <a:gd name="connsiteX3" fmla="*/ 0 w 537312"/>
                  <a:gd name="connsiteY3" fmla="*/ 677666 h 677666"/>
                  <a:gd name="connsiteX4" fmla="*/ 0 w 537312"/>
                  <a:gd name="connsiteY4" fmla="*/ 0 h 677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7312" h="677666">
                    <a:moveTo>
                      <a:pt x="0" y="0"/>
                    </a:moveTo>
                    <a:lnTo>
                      <a:pt x="537312" y="0"/>
                    </a:lnTo>
                    <a:lnTo>
                      <a:pt x="537312" y="588766"/>
                    </a:lnTo>
                    <a:lnTo>
                      <a:pt x="0" y="6776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90000"/>
                  <a:lumOff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C165CE3-F6D2-4425-ABCD-FBFCC8449966}"/>
                  </a:ext>
                </a:extLst>
              </p:cNvPr>
              <p:cNvSpPr/>
              <p:nvPr/>
            </p:nvSpPr>
            <p:spPr>
              <a:xfrm>
                <a:off x="6629011" y="2082300"/>
                <a:ext cx="1072433" cy="58876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60ACB8A-E6F9-4476-A7E8-B7A1764D66E2}"/>
                  </a:ext>
                </a:extLst>
              </p:cNvPr>
              <p:cNvSpPr txBox="1"/>
              <p:nvPr/>
            </p:nvSpPr>
            <p:spPr>
              <a:xfrm>
                <a:off x="6864897" y="2184176"/>
                <a:ext cx="631012" cy="43342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chemeClr val="bg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02</a:t>
                </a:r>
                <a:endParaRPr lang="en-IN" sz="3200" b="1" dirty="0">
                  <a:solidFill>
                    <a:schemeClr val="bg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73503C1-F5B5-4A0A-8BC8-8FFE5AC1D207}"/>
                </a:ext>
              </a:extLst>
            </p:cNvPr>
            <p:cNvGrpSpPr/>
            <p:nvPr/>
          </p:nvGrpSpPr>
          <p:grpSpPr>
            <a:xfrm>
              <a:off x="6039958" y="4058287"/>
              <a:ext cx="925645" cy="836878"/>
              <a:chOff x="6629011" y="2082300"/>
              <a:chExt cx="1072433" cy="677666"/>
            </a:xfrm>
          </p:grpSpPr>
          <p:sp>
            <p:nvSpPr>
              <p:cNvPr id="14" name="Rectangle 11">
                <a:extLst>
                  <a:ext uri="{FF2B5EF4-FFF2-40B4-BE49-F238E27FC236}">
                    <a16:creationId xmlns:a16="http://schemas.microsoft.com/office/drawing/2014/main" id="{245CCB16-3E12-45E3-B929-409AE7FA8DA1}"/>
                  </a:ext>
                </a:extLst>
              </p:cNvPr>
              <p:cNvSpPr/>
              <p:nvPr/>
            </p:nvSpPr>
            <p:spPr>
              <a:xfrm>
                <a:off x="7164132" y="2082300"/>
                <a:ext cx="537312" cy="677666"/>
              </a:xfrm>
              <a:custGeom>
                <a:avLst/>
                <a:gdLst>
                  <a:gd name="connsiteX0" fmla="*/ 0 w 537312"/>
                  <a:gd name="connsiteY0" fmla="*/ 0 h 588766"/>
                  <a:gd name="connsiteX1" fmla="*/ 537312 w 537312"/>
                  <a:gd name="connsiteY1" fmla="*/ 0 h 588766"/>
                  <a:gd name="connsiteX2" fmla="*/ 537312 w 537312"/>
                  <a:gd name="connsiteY2" fmla="*/ 588766 h 588766"/>
                  <a:gd name="connsiteX3" fmla="*/ 0 w 537312"/>
                  <a:gd name="connsiteY3" fmla="*/ 588766 h 588766"/>
                  <a:gd name="connsiteX4" fmla="*/ 0 w 537312"/>
                  <a:gd name="connsiteY4" fmla="*/ 0 h 588766"/>
                  <a:gd name="connsiteX0" fmla="*/ 0 w 537312"/>
                  <a:gd name="connsiteY0" fmla="*/ 0 h 677666"/>
                  <a:gd name="connsiteX1" fmla="*/ 537312 w 537312"/>
                  <a:gd name="connsiteY1" fmla="*/ 0 h 677666"/>
                  <a:gd name="connsiteX2" fmla="*/ 537312 w 537312"/>
                  <a:gd name="connsiteY2" fmla="*/ 588766 h 677666"/>
                  <a:gd name="connsiteX3" fmla="*/ 0 w 537312"/>
                  <a:gd name="connsiteY3" fmla="*/ 677666 h 677666"/>
                  <a:gd name="connsiteX4" fmla="*/ 0 w 537312"/>
                  <a:gd name="connsiteY4" fmla="*/ 0 h 677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7312" h="677666">
                    <a:moveTo>
                      <a:pt x="0" y="0"/>
                    </a:moveTo>
                    <a:lnTo>
                      <a:pt x="537312" y="0"/>
                    </a:lnTo>
                    <a:lnTo>
                      <a:pt x="537312" y="588766"/>
                    </a:lnTo>
                    <a:lnTo>
                      <a:pt x="0" y="6776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96C6E134-76E7-418E-81FB-23AE35EF9F62}"/>
                  </a:ext>
                </a:extLst>
              </p:cNvPr>
              <p:cNvSpPr/>
              <p:nvPr/>
            </p:nvSpPr>
            <p:spPr>
              <a:xfrm>
                <a:off x="6629011" y="2082300"/>
                <a:ext cx="1072433" cy="58876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70697A1-DD34-4191-A1EE-5F944D4CDBAA}"/>
                  </a:ext>
                </a:extLst>
              </p:cNvPr>
              <p:cNvSpPr txBox="1"/>
              <p:nvPr/>
            </p:nvSpPr>
            <p:spPr>
              <a:xfrm>
                <a:off x="6864897" y="2184176"/>
                <a:ext cx="631012" cy="43342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chemeClr val="bg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03</a:t>
                </a:r>
                <a:endParaRPr lang="en-IN" sz="3200" b="1" dirty="0">
                  <a:solidFill>
                    <a:schemeClr val="bg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05269D4-D1A9-43D6-9603-376714509AA4}"/>
                </a:ext>
              </a:extLst>
            </p:cNvPr>
            <p:cNvGrpSpPr/>
            <p:nvPr/>
          </p:nvGrpSpPr>
          <p:grpSpPr>
            <a:xfrm>
              <a:off x="6039958" y="4823944"/>
              <a:ext cx="925645" cy="836878"/>
              <a:chOff x="6629011" y="2082300"/>
              <a:chExt cx="1072433" cy="677666"/>
            </a:xfrm>
          </p:grpSpPr>
          <p:sp>
            <p:nvSpPr>
              <p:cNvPr id="11" name="Rectangle 11">
                <a:extLst>
                  <a:ext uri="{FF2B5EF4-FFF2-40B4-BE49-F238E27FC236}">
                    <a16:creationId xmlns:a16="http://schemas.microsoft.com/office/drawing/2014/main" id="{29D88243-87D9-46CB-BFAD-3E4D1C2B5B6A}"/>
                  </a:ext>
                </a:extLst>
              </p:cNvPr>
              <p:cNvSpPr/>
              <p:nvPr/>
            </p:nvSpPr>
            <p:spPr>
              <a:xfrm>
                <a:off x="7164132" y="2082300"/>
                <a:ext cx="537312" cy="677666"/>
              </a:xfrm>
              <a:custGeom>
                <a:avLst/>
                <a:gdLst>
                  <a:gd name="connsiteX0" fmla="*/ 0 w 537312"/>
                  <a:gd name="connsiteY0" fmla="*/ 0 h 588766"/>
                  <a:gd name="connsiteX1" fmla="*/ 537312 w 537312"/>
                  <a:gd name="connsiteY1" fmla="*/ 0 h 588766"/>
                  <a:gd name="connsiteX2" fmla="*/ 537312 w 537312"/>
                  <a:gd name="connsiteY2" fmla="*/ 588766 h 588766"/>
                  <a:gd name="connsiteX3" fmla="*/ 0 w 537312"/>
                  <a:gd name="connsiteY3" fmla="*/ 588766 h 588766"/>
                  <a:gd name="connsiteX4" fmla="*/ 0 w 537312"/>
                  <a:gd name="connsiteY4" fmla="*/ 0 h 588766"/>
                  <a:gd name="connsiteX0" fmla="*/ 0 w 537312"/>
                  <a:gd name="connsiteY0" fmla="*/ 0 h 677666"/>
                  <a:gd name="connsiteX1" fmla="*/ 537312 w 537312"/>
                  <a:gd name="connsiteY1" fmla="*/ 0 h 677666"/>
                  <a:gd name="connsiteX2" fmla="*/ 537312 w 537312"/>
                  <a:gd name="connsiteY2" fmla="*/ 588766 h 677666"/>
                  <a:gd name="connsiteX3" fmla="*/ 0 w 537312"/>
                  <a:gd name="connsiteY3" fmla="*/ 677666 h 677666"/>
                  <a:gd name="connsiteX4" fmla="*/ 0 w 537312"/>
                  <a:gd name="connsiteY4" fmla="*/ 0 h 677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7312" h="677666">
                    <a:moveTo>
                      <a:pt x="0" y="0"/>
                    </a:moveTo>
                    <a:lnTo>
                      <a:pt x="537312" y="0"/>
                    </a:lnTo>
                    <a:lnTo>
                      <a:pt x="537312" y="588766"/>
                    </a:lnTo>
                    <a:lnTo>
                      <a:pt x="0" y="6776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90000"/>
                  <a:lumOff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8C4469F-1AC7-4356-94B9-8B7AFB05FBEA}"/>
                  </a:ext>
                </a:extLst>
              </p:cNvPr>
              <p:cNvSpPr/>
              <p:nvPr/>
            </p:nvSpPr>
            <p:spPr>
              <a:xfrm>
                <a:off x="6629011" y="2082300"/>
                <a:ext cx="1072433" cy="58876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769FC5C-A3E1-42E6-91E2-6936D1F90992}"/>
                  </a:ext>
                </a:extLst>
              </p:cNvPr>
              <p:cNvSpPr txBox="1"/>
              <p:nvPr/>
            </p:nvSpPr>
            <p:spPr>
              <a:xfrm>
                <a:off x="6864897" y="2184176"/>
                <a:ext cx="631012" cy="43342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chemeClr val="bg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04</a:t>
                </a:r>
                <a:endParaRPr lang="en-IN" sz="3200" b="1" dirty="0">
                  <a:solidFill>
                    <a:schemeClr val="bg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78071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99">
            <a:extLst>
              <a:ext uri="{FF2B5EF4-FFF2-40B4-BE49-F238E27FC236}">
                <a16:creationId xmlns:a16="http://schemas.microsoft.com/office/drawing/2014/main" id="{3FA0FF32-DF16-4BF8-91D2-258FFFE61CCD}"/>
              </a:ext>
            </a:extLst>
          </p:cNvPr>
          <p:cNvGrpSpPr/>
          <p:nvPr/>
        </p:nvGrpSpPr>
        <p:grpSpPr>
          <a:xfrm>
            <a:off x="768721" y="367022"/>
            <a:ext cx="10627784" cy="6123956"/>
            <a:chOff x="782108" y="283192"/>
            <a:chExt cx="10627784" cy="6123956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6B8BA370-ECE3-4267-985D-523C49682110}"/>
                </a:ext>
              </a:extLst>
            </p:cNvPr>
            <p:cNvGrpSpPr/>
            <p:nvPr/>
          </p:nvGrpSpPr>
          <p:grpSpPr>
            <a:xfrm>
              <a:off x="782108" y="283192"/>
              <a:ext cx="10627784" cy="1857268"/>
              <a:chOff x="782108" y="1012061"/>
              <a:chExt cx="10627784" cy="1857268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6A149FFF-1373-44E0-957C-3734D1E8A7B1}"/>
                  </a:ext>
                </a:extLst>
              </p:cNvPr>
              <p:cNvGrpSpPr/>
              <p:nvPr/>
            </p:nvGrpSpPr>
            <p:grpSpPr>
              <a:xfrm>
                <a:off x="782108" y="1436054"/>
                <a:ext cx="3686493" cy="1433275"/>
                <a:chOff x="539457" y="1420665"/>
                <a:chExt cx="3686493" cy="1433275"/>
              </a:xfrm>
            </p:grpSpPr>
            <p:sp>
              <p:nvSpPr>
                <p:cNvPr id="32" name="Freeform 62">
                  <a:extLst>
                    <a:ext uri="{FF2B5EF4-FFF2-40B4-BE49-F238E27FC236}">
                      <a16:creationId xmlns:a16="http://schemas.microsoft.com/office/drawing/2014/main" id="{816AE578-95EC-4ECF-9F9E-33FFEB02821F}"/>
                    </a:ext>
                  </a:extLst>
                </p:cNvPr>
                <p:cNvSpPr/>
                <p:nvPr/>
              </p:nvSpPr>
              <p:spPr>
                <a:xfrm>
                  <a:off x="539457" y="1420665"/>
                  <a:ext cx="3686493" cy="565492"/>
                </a:xfrm>
                <a:custGeom>
                  <a:avLst/>
                  <a:gdLst>
                    <a:gd name="connsiteX0" fmla="*/ 0 w 4290646"/>
                    <a:gd name="connsiteY0" fmla="*/ 0 h 900332"/>
                    <a:gd name="connsiteX1" fmla="*/ 4290646 w 4290646"/>
                    <a:gd name="connsiteY1" fmla="*/ 0 h 900332"/>
                    <a:gd name="connsiteX2" fmla="*/ 4290646 w 4290646"/>
                    <a:gd name="connsiteY2" fmla="*/ 900332 h 900332"/>
                    <a:gd name="connsiteX3" fmla="*/ 1195754 w 4290646"/>
                    <a:gd name="connsiteY3" fmla="*/ 900332 h 900332"/>
                    <a:gd name="connsiteX4" fmla="*/ 1195754 w 4290646"/>
                    <a:gd name="connsiteY4" fmla="*/ 604911 h 900332"/>
                    <a:gd name="connsiteX5" fmla="*/ 351693 w 4290646"/>
                    <a:gd name="connsiteY5" fmla="*/ 604911 h 900332"/>
                    <a:gd name="connsiteX6" fmla="*/ 351693 w 4290646"/>
                    <a:gd name="connsiteY6" fmla="*/ 900332 h 900332"/>
                    <a:gd name="connsiteX7" fmla="*/ 0 w 4290646"/>
                    <a:gd name="connsiteY7" fmla="*/ 900332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8" fmla="*/ 443133 w 4290646"/>
                    <a:gd name="connsiteY8" fmla="*/ 696351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6" fmla="*/ 1195754 w 4290646"/>
                    <a:gd name="connsiteY6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90646" h="900332">
                      <a:moveTo>
                        <a:pt x="351693" y="900332"/>
                      </a:moveTo>
                      <a:lnTo>
                        <a:pt x="0" y="900332"/>
                      </a:lnTo>
                      <a:lnTo>
                        <a:pt x="0" y="0"/>
                      </a:lnTo>
                      <a:lnTo>
                        <a:pt x="4290646" y="0"/>
                      </a:lnTo>
                    </a:path>
                  </a:pathLst>
                </a:custGeom>
                <a:noFill/>
                <a:ln w="6350">
                  <a:solidFill>
                    <a:schemeClr val="accent6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35770DA-0CFE-49B6-B440-4462234A252F}"/>
                    </a:ext>
                  </a:extLst>
                </p:cNvPr>
                <p:cNvSpPr/>
                <p:nvPr/>
              </p:nvSpPr>
              <p:spPr>
                <a:xfrm>
                  <a:off x="775796" y="1668981"/>
                  <a:ext cx="634352" cy="634352"/>
                </a:xfrm>
                <a:prstGeom prst="rect">
                  <a:avLst/>
                </a:prstGeom>
                <a:solidFill>
                  <a:schemeClr val="bg2"/>
                </a:solidFill>
                <a:ln w="635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/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B899192-2841-4C07-BEAC-C531F0E5C52B}"/>
                    </a:ext>
                  </a:extLst>
                </p:cNvPr>
                <p:cNvSpPr txBox="1"/>
                <p:nvPr/>
              </p:nvSpPr>
              <p:spPr>
                <a:xfrm>
                  <a:off x="1512453" y="1433623"/>
                  <a:ext cx="2439217" cy="4001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r"/>
                  <a:r>
                    <a:rPr lang="en-IN" sz="2000" b="1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Activity</a:t>
                  </a: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3CBB704C-3367-4204-B17A-D62504704412}"/>
                    </a:ext>
                  </a:extLst>
                </p:cNvPr>
                <p:cNvSpPr txBox="1"/>
                <p:nvPr/>
              </p:nvSpPr>
              <p:spPr>
                <a:xfrm>
                  <a:off x="1158623" y="1853666"/>
                  <a:ext cx="2940421" cy="1000274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r"/>
                  <a:r>
                    <a:rPr lang="es-EC" sz="1600" dirty="0">
                      <a:solidFill>
                        <a:schemeClr val="accent5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Personal Services</a:t>
                  </a:r>
                </a:p>
                <a:p>
                  <a:pPr algn="r"/>
                  <a:r>
                    <a:rPr lang="es-EC" sz="1600" dirty="0">
                      <a:solidFill>
                        <a:schemeClr val="accent5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Uber, Cleaning and Gardening</a:t>
                  </a:r>
                </a:p>
                <a:p>
                  <a:pPr algn="r"/>
                  <a:r>
                    <a:rPr lang="es-EC" sz="1600" dirty="0">
                      <a:solidFill>
                        <a:schemeClr val="accent5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Taxes, Marketing, Legal Services</a:t>
                  </a:r>
                </a:p>
                <a:p>
                  <a:pPr algn="r"/>
                  <a:endParaRPr lang="en-IN" sz="1100" dirty="0">
                    <a:solidFill>
                      <a:schemeClr val="accent5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6" name="Group 24">
                  <a:extLst>
                    <a:ext uri="{FF2B5EF4-FFF2-40B4-BE49-F238E27FC236}">
                      <a16:creationId xmlns:a16="http://schemas.microsoft.com/office/drawing/2014/main" id="{9E2B1895-70E9-4B65-ABB8-293E2124F44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580" y="1798218"/>
                  <a:ext cx="378295" cy="375879"/>
                  <a:chOff x="3" y="0"/>
                  <a:chExt cx="5014" cy="4982"/>
                </a:xfrm>
                <a:solidFill>
                  <a:schemeClr val="accent3"/>
                </a:solidFill>
              </p:grpSpPr>
              <p:sp>
                <p:nvSpPr>
                  <p:cNvPr id="37" name="Freeform 25">
                    <a:extLst>
                      <a:ext uri="{FF2B5EF4-FFF2-40B4-BE49-F238E27FC236}">
                        <a16:creationId xmlns:a16="http://schemas.microsoft.com/office/drawing/2014/main" id="{B7A6B8C8-3353-46B8-AA29-7387740F90E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71" y="1267"/>
                    <a:ext cx="2081" cy="2077"/>
                  </a:xfrm>
                  <a:custGeom>
                    <a:avLst/>
                    <a:gdLst>
                      <a:gd name="T0" fmla="*/ 687 w 916"/>
                      <a:gd name="T1" fmla="*/ 37 h 916"/>
                      <a:gd name="T2" fmla="*/ 660 w 916"/>
                      <a:gd name="T3" fmla="*/ 0 h 916"/>
                      <a:gd name="T4" fmla="*/ 0 w 916"/>
                      <a:gd name="T5" fmla="*/ 655 h 916"/>
                      <a:gd name="T6" fmla="*/ 37 w 916"/>
                      <a:gd name="T7" fmla="*/ 682 h 916"/>
                      <a:gd name="T8" fmla="*/ 229 w 916"/>
                      <a:gd name="T9" fmla="*/ 875 h 916"/>
                      <a:gd name="T10" fmla="*/ 257 w 916"/>
                      <a:gd name="T11" fmla="*/ 916 h 916"/>
                      <a:gd name="T12" fmla="*/ 916 w 916"/>
                      <a:gd name="T13" fmla="*/ 256 h 916"/>
                      <a:gd name="T14" fmla="*/ 875 w 916"/>
                      <a:gd name="T15" fmla="*/ 229 h 916"/>
                      <a:gd name="T16" fmla="*/ 687 w 916"/>
                      <a:gd name="T17" fmla="*/ 37 h 9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916" h="916">
                        <a:moveTo>
                          <a:pt x="687" y="37"/>
                        </a:moveTo>
                        <a:cubicBezTo>
                          <a:pt x="678" y="23"/>
                          <a:pt x="669" y="14"/>
                          <a:pt x="660" y="0"/>
                        </a:cubicBezTo>
                        <a:cubicBezTo>
                          <a:pt x="0" y="655"/>
                          <a:pt x="0" y="655"/>
                          <a:pt x="0" y="655"/>
                        </a:cubicBezTo>
                        <a:cubicBezTo>
                          <a:pt x="14" y="659"/>
                          <a:pt x="28" y="669"/>
                          <a:pt x="37" y="682"/>
                        </a:cubicBezTo>
                        <a:cubicBezTo>
                          <a:pt x="229" y="875"/>
                          <a:pt x="229" y="875"/>
                          <a:pt x="229" y="875"/>
                        </a:cubicBezTo>
                        <a:cubicBezTo>
                          <a:pt x="238" y="888"/>
                          <a:pt x="248" y="902"/>
                          <a:pt x="257" y="916"/>
                        </a:cubicBezTo>
                        <a:cubicBezTo>
                          <a:pt x="916" y="256"/>
                          <a:pt x="916" y="256"/>
                          <a:pt x="916" y="256"/>
                        </a:cubicBezTo>
                        <a:cubicBezTo>
                          <a:pt x="902" y="247"/>
                          <a:pt x="889" y="238"/>
                          <a:pt x="875" y="229"/>
                        </a:cubicBezTo>
                        <a:lnTo>
                          <a:pt x="687" y="37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8" name="Freeform 26">
                    <a:extLst>
                      <a:ext uri="{FF2B5EF4-FFF2-40B4-BE49-F238E27FC236}">
                        <a16:creationId xmlns:a16="http://schemas.microsoft.com/office/drawing/2014/main" id="{4F84EA8E-DDDB-4A8B-8A5E-12C9AC73E26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14" y="2938"/>
                    <a:ext cx="872" cy="861"/>
                  </a:xfrm>
                  <a:custGeom>
                    <a:avLst/>
                    <a:gdLst>
                      <a:gd name="T0" fmla="*/ 101 w 384"/>
                      <a:gd name="T1" fmla="*/ 28 h 380"/>
                      <a:gd name="T2" fmla="*/ 4 w 384"/>
                      <a:gd name="T3" fmla="*/ 321 h 380"/>
                      <a:gd name="T4" fmla="*/ 14 w 384"/>
                      <a:gd name="T5" fmla="*/ 367 h 380"/>
                      <a:gd name="T6" fmla="*/ 46 w 384"/>
                      <a:gd name="T7" fmla="*/ 380 h 380"/>
                      <a:gd name="T8" fmla="*/ 59 w 384"/>
                      <a:gd name="T9" fmla="*/ 380 h 380"/>
                      <a:gd name="T10" fmla="*/ 352 w 384"/>
                      <a:gd name="T11" fmla="*/ 284 h 380"/>
                      <a:gd name="T12" fmla="*/ 380 w 384"/>
                      <a:gd name="T13" fmla="*/ 252 h 380"/>
                      <a:gd name="T14" fmla="*/ 366 w 384"/>
                      <a:gd name="T15" fmla="*/ 211 h 380"/>
                      <a:gd name="T16" fmla="*/ 169 w 384"/>
                      <a:gd name="T17" fmla="*/ 19 h 380"/>
                      <a:gd name="T18" fmla="*/ 128 w 384"/>
                      <a:gd name="T19" fmla="*/ 5 h 380"/>
                      <a:gd name="T20" fmla="*/ 101 w 384"/>
                      <a:gd name="T21" fmla="*/ 28 h 3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84" h="380">
                        <a:moveTo>
                          <a:pt x="101" y="28"/>
                        </a:moveTo>
                        <a:cubicBezTo>
                          <a:pt x="4" y="321"/>
                          <a:pt x="4" y="321"/>
                          <a:pt x="4" y="321"/>
                        </a:cubicBezTo>
                        <a:cubicBezTo>
                          <a:pt x="0" y="339"/>
                          <a:pt x="4" y="357"/>
                          <a:pt x="14" y="367"/>
                        </a:cubicBezTo>
                        <a:cubicBezTo>
                          <a:pt x="23" y="376"/>
                          <a:pt x="32" y="380"/>
                          <a:pt x="46" y="380"/>
                        </a:cubicBezTo>
                        <a:cubicBezTo>
                          <a:pt x="50" y="380"/>
                          <a:pt x="55" y="380"/>
                          <a:pt x="59" y="380"/>
                        </a:cubicBezTo>
                        <a:cubicBezTo>
                          <a:pt x="352" y="284"/>
                          <a:pt x="352" y="284"/>
                          <a:pt x="352" y="284"/>
                        </a:cubicBezTo>
                        <a:cubicBezTo>
                          <a:pt x="366" y="280"/>
                          <a:pt x="380" y="266"/>
                          <a:pt x="380" y="252"/>
                        </a:cubicBezTo>
                        <a:cubicBezTo>
                          <a:pt x="384" y="238"/>
                          <a:pt x="380" y="220"/>
                          <a:pt x="366" y="211"/>
                        </a:cubicBezTo>
                        <a:cubicBezTo>
                          <a:pt x="169" y="19"/>
                          <a:pt x="169" y="19"/>
                          <a:pt x="169" y="19"/>
                        </a:cubicBezTo>
                        <a:cubicBezTo>
                          <a:pt x="160" y="9"/>
                          <a:pt x="142" y="5"/>
                          <a:pt x="128" y="5"/>
                        </a:cubicBezTo>
                        <a:cubicBezTo>
                          <a:pt x="119" y="0"/>
                          <a:pt x="105" y="14"/>
                          <a:pt x="101" y="28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9" name="Freeform 27">
                    <a:extLst>
                      <a:ext uri="{FF2B5EF4-FFF2-40B4-BE49-F238E27FC236}">
                        <a16:creationId xmlns:a16="http://schemas.microsoft.com/office/drawing/2014/main" id="{C38A4B24-26A2-4269-BCB4-731912FB27FE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" y="0"/>
                    <a:ext cx="3538" cy="4982"/>
                  </a:xfrm>
                  <a:custGeom>
                    <a:avLst/>
                    <a:gdLst>
                      <a:gd name="T0" fmla="*/ 1204 w 1557"/>
                      <a:gd name="T1" fmla="*/ 1653 h 2198"/>
                      <a:gd name="T2" fmla="*/ 1177 w 1557"/>
                      <a:gd name="T3" fmla="*/ 1663 h 2198"/>
                      <a:gd name="T4" fmla="*/ 843 w 1557"/>
                      <a:gd name="T5" fmla="*/ 1768 h 2198"/>
                      <a:gd name="T6" fmla="*/ 724 w 1557"/>
                      <a:gd name="T7" fmla="*/ 1695 h 2198"/>
                      <a:gd name="T8" fmla="*/ 504 w 1557"/>
                      <a:gd name="T9" fmla="*/ 1649 h 2198"/>
                      <a:gd name="T10" fmla="*/ 710 w 1557"/>
                      <a:gd name="T11" fmla="*/ 1603 h 2198"/>
                      <a:gd name="T12" fmla="*/ 811 w 1557"/>
                      <a:gd name="T13" fmla="*/ 1292 h 2198"/>
                      <a:gd name="T14" fmla="*/ 824 w 1557"/>
                      <a:gd name="T15" fmla="*/ 1260 h 2198"/>
                      <a:gd name="T16" fmla="*/ 843 w 1557"/>
                      <a:gd name="T17" fmla="*/ 1232 h 2198"/>
                      <a:gd name="T18" fmla="*/ 847 w 1557"/>
                      <a:gd name="T19" fmla="*/ 1228 h 2198"/>
                      <a:gd name="T20" fmla="*/ 1557 w 1557"/>
                      <a:gd name="T21" fmla="*/ 412 h 2198"/>
                      <a:gd name="T22" fmla="*/ 1191 w 1557"/>
                      <a:gd name="T23" fmla="*/ 412 h 2198"/>
                      <a:gd name="T24" fmla="*/ 1145 w 1557"/>
                      <a:gd name="T25" fmla="*/ 0 h 2198"/>
                      <a:gd name="T26" fmla="*/ 0 w 1557"/>
                      <a:gd name="T27" fmla="*/ 138 h 2198"/>
                      <a:gd name="T28" fmla="*/ 137 w 1557"/>
                      <a:gd name="T29" fmla="*/ 2198 h 2198"/>
                      <a:gd name="T30" fmla="*/ 1557 w 1557"/>
                      <a:gd name="T31" fmla="*/ 2061 h 2198"/>
                      <a:gd name="T32" fmla="*/ 1232 w 1557"/>
                      <a:gd name="T33" fmla="*/ 1631 h 2198"/>
                      <a:gd name="T34" fmla="*/ 550 w 1557"/>
                      <a:gd name="T35" fmla="*/ 504 h 2198"/>
                      <a:gd name="T36" fmla="*/ 1145 w 1557"/>
                      <a:gd name="T37" fmla="*/ 550 h 2198"/>
                      <a:gd name="T38" fmla="*/ 550 w 1557"/>
                      <a:gd name="T39" fmla="*/ 596 h 2198"/>
                      <a:gd name="T40" fmla="*/ 550 w 1557"/>
                      <a:gd name="T41" fmla="*/ 504 h 2198"/>
                      <a:gd name="T42" fmla="*/ 1191 w 1557"/>
                      <a:gd name="T43" fmla="*/ 779 h 2198"/>
                      <a:gd name="T44" fmla="*/ 1191 w 1557"/>
                      <a:gd name="T45" fmla="*/ 870 h 2198"/>
                      <a:gd name="T46" fmla="*/ 504 w 1557"/>
                      <a:gd name="T47" fmla="*/ 825 h 2198"/>
                      <a:gd name="T48" fmla="*/ 550 w 1557"/>
                      <a:gd name="T49" fmla="*/ 1054 h 2198"/>
                      <a:gd name="T50" fmla="*/ 962 w 1557"/>
                      <a:gd name="T51" fmla="*/ 1099 h 2198"/>
                      <a:gd name="T52" fmla="*/ 550 w 1557"/>
                      <a:gd name="T53" fmla="*/ 1145 h 2198"/>
                      <a:gd name="T54" fmla="*/ 550 w 1557"/>
                      <a:gd name="T55" fmla="*/ 1054 h 2198"/>
                      <a:gd name="T56" fmla="*/ 687 w 1557"/>
                      <a:gd name="T57" fmla="*/ 1328 h 2198"/>
                      <a:gd name="T58" fmla="*/ 687 w 1557"/>
                      <a:gd name="T59" fmla="*/ 1420 h 2198"/>
                      <a:gd name="T60" fmla="*/ 504 w 1557"/>
                      <a:gd name="T61" fmla="*/ 1374 h 2198"/>
                      <a:gd name="T62" fmla="*/ 366 w 1557"/>
                      <a:gd name="T63" fmla="*/ 1969 h 2198"/>
                      <a:gd name="T64" fmla="*/ 275 w 1557"/>
                      <a:gd name="T65" fmla="*/ 1878 h 2198"/>
                      <a:gd name="T66" fmla="*/ 366 w 1557"/>
                      <a:gd name="T67" fmla="*/ 1969 h 2198"/>
                      <a:gd name="T68" fmla="*/ 275 w 1557"/>
                      <a:gd name="T69" fmla="*/ 1695 h 2198"/>
                      <a:gd name="T70" fmla="*/ 366 w 1557"/>
                      <a:gd name="T71" fmla="*/ 1603 h 2198"/>
                      <a:gd name="T72" fmla="*/ 366 w 1557"/>
                      <a:gd name="T73" fmla="*/ 1420 h 2198"/>
                      <a:gd name="T74" fmla="*/ 275 w 1557"/>
                      <a:gd name="T75" fmla="*/ 1328 h 2198"/>
                      <a:gd name="T76" fmla="*/ 366 w 1557"/>
                      <a:gd name="T77" fmla="*/ 1420 h 2198"/>
                      <a:gd name="T78" fmla="*/ 275 w 1557"/>
                      <a:gd name="T79" fmla="*/ 1145 h 2198"/>
                      <a:gd name="T80" fmla="*/ 366 w 1557"/>
                      <a:gd name="T81" fmla="*/ 1054 h 2198"/>
                      <a:gd name="T82" fmla="*/ 366 w 1557"/>
                      <a:gd name="T83" fmla="*/ 870 h 2198"/>
                      <a:gd name="T84" fmla="*/ 275 w 1557"/>
                      <a:gd name="T85" fmla="*/ 779 h 2198"/>
                      <a:gd name="T86" fmla="*/ 366 w 1557"/>
                      <a:gd name="T87" fmla="*/ 870 h 2198"/>
                      <a:gd name="T88" fmla="*/ 275 w 1557"/>
                      <a:gd name="T89" fmla="*/ 596 h 2198"/>
                      <a:gd name="T90" fmla="*/ 366 w 1557"/>
                      <a:gd name="T91" fmla="*/ 504 h 2198"/>
                      <a:gd name="T92" fmla="*/ 1328 w 1557"/>
                      <a:gd name="T93" fmla="*/ 1924 h 2198"/>
                      <a:gd name="T94" fmla="*/ 550 w 1557"/>
                      <a:gd name="T95" fmla="*/ 1969 h 2198"/>
                      <a:gd name="T96" fmla="*/ 550 w 1557"/>
                      <a:gd name="T97" fmla="*/ 1878 h 2198"/>
                      <a:gd name="T98" fmla="*/ 1328 w 1557"/>
                      <a:gd name="T99" fmla="*/ 1924 h 21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557" h="2198">
                        <a:moveTo>
                          <a:pt x="1218" y="1644"/>
                        </a:moveTo>
                        <a:cubicBezTo>
                          <a:pt x="1213" y="1649"/>
                          <a:pt x="1209" y="1649"/>
                          <a:pt x="1204" y="1653"/>
                        </a:cubicBezTo>
                        <a:cubicBezTo>
                          <a:pt x="1195" y="1658"/>
                          <a:pt x="1191" y="1663"/>
                          <a:pt x="1181" y="1663"/>
                        </a:cubicBezTo>
                        <a:cubicBezTo>
                          <a:pt x="1181" y="1663"/>
                          <a:pt x="1181" y="1663"/>
                          <a:pt x="1177" y="1663"/>
                        </a:cubicBezTo>
                        <a:cubicBezTo>
                          <a:pt x="888" y="1759"/>
                          <a:pt x="888" y="1759"/>
                          <a:pt x="888" y="1759"/>
                        </a:cubicBezTo>
                        <a:cubicBezTo>
                          <a:pt x="875" y="1763"/>
                          <a:pt x="861" y="1768"/>
                          <a:pt x="843" y="1768"/>
                        </a:cubicBezTo>
                        <a:cubicBezTo>
                          <a:pt x="806" y="1768"/>
                          <a:pt x="774" y="1754"/>
                          <a:pt x="746" y="1727"/>
                        </a:cubicBezTo>
                        <a:cubicBezTo>
                          <a:pt x="737" y="1718"/>
                          <a:pt x="728" y="1704"/>
                          <a:pt x="724" y="1695"/>
                        </a:cubicBezTo>
                        <a:cubicBezTo>
                          <a:pt x="550" y="1695"/>
                          <a:pt x="550" y="1695"/>
                          <a:pt x="550" y="1695"/>
                        </a:cubicBezTo>
                        <a:cubicBezTo>
                          <a:pt x="527" y="1695"/>
                          <a:pt x="504" y="1676"/>
                          <a:pt x="504" y="1649"/>
                        </a:cubicBezTo>
                        <a:cubicBezTo>
                          <a:pt x="504" y="1621"/>
                          <a:pt x="527" y="1603"/>
                          <a:pt x="550" y="1603"/>
                        </a:cubicBezTo>
                        <a:cubicBezTo>
                          <a:pt x="710" y="1603"/>
                          <a:pt x="710" y="1603"/>
                          <a:pt x="710" y="1603"/>
                        </a:cubicBezTo>
                        <a:cubicBezTo>
                          <a:pt x="710" y="1598"/>
                          <a:pt x="710" y="1589"/>
                          <a:pt x="714" y="1585"/>
                        </a:cubicBezTo>
                        <a:cubicBezTo>
                          <a:pt x="811" y="1292"/>
                          <a:pt x="811" y="1292"/>
                          <a:pt x="811" y="1292"/>
                        </a:cubicBezTo>
                        <a:cubicBezTo>
                          <a:pt x="811" y="1292"/>
                          <a:pt x="811" y="1292"/>
                          <a:pt x="811" y="1287"/>
                        </a:cubicBezTo>
                        <a:cubicBezTo>
                          <a:pt x="815" y="1278"/>
                          <a:pt x="820" y="1269"/>
                          <a:pt x="824" y="1260"/>
                        </a:cubicBezTo>
                        <a:cubicBezTo>
                          <a:pt x="824" y="1255"/>
                          <a:pt x="824" y="1255"/>
                          <a:pt x="824" y="1255"/>
                        </a:cubicBezTo>
                        <a:cubicBezTo>
                          <a:pt x="829" y="1246"/>
                          <a:pt x="833" y="1241"/>
                          <a:pt x="843" y="1232"/>
                        </a:cubicBezTo>
                        <a:cubicBezTo>
                          <a:pt x="847" y="1228"/>
                          <a:pt x="847" y="1228"/>
                          <a:pt x="847" y="1228"/>
                        </a:cubicBezTo>
                        <a:cubicBezTo>
                          <a:pt x="847" y="1228"/>
                          <a:pt x="847" y="1228"/>
                          <a:pt x="847" y="1228"/>
                        </a:cubicBezTo>
                        <a:cubicBezTo>
                          <a:pt x="1557" y="527"/>
                          <a:pt x="1557" y="527"/>
                          <a:pt x="1557" y="527"/>
                        </a:cubicBezTo>
                        <a:cubicBezTo>
                          <a:pt x="1557" y="412"/>
                          <a:pt x="1557" y="412"/>
                          <a:pt x="1557" y="412"/>
                        </a:cubicBezTo>
                        <a:cubicBezTo>
                          <a:pt x="1511" y="412"/>
                          <a:pt x="1511" y="412"/>
                          <a:pt x="1511" y="412"/>
                        </a:cubicBezTo>
                        <a:cubicBezTo>
                          <a:pt x="1191" y="412"/>
                          <a:pt x="1191" y="412"/>
                          <a:pt x="1191" y="412"/>
                        </a:cubicBezTo>
                        <a:cubicBezTo>
                          <a:pt x="1168" y="412"/>
                          <a:pt x="1145" y="394"/>
                          <a:pt x="1145" y="367"/>
                        </a:cubicBezTo>
                        <a:cubicBezTo>
                          <a:pt x="1145" y="0"/>
                          <a:pt x="1145" y="0"/>
                          <a:pt x="1145" y="0"/>
                        </a:cubicBezTo>
                        <a:cubicBezTo>
                          <a:pt x="137" y="0"/>
                          <a:pt x="137" y="0"/>
                          <a:pt x="137" y="0"/>
                        </a:cubicBezTo>
                        <a:cubicBezTo>
                          <a:pt x="60" y="0"/>
                          <a:pt x="0" y="60"/>
                          <a:pt x="0" y="138"/>
                        </a:cubicBezTo>
                        <a:cubicBezTo>
                          <a:pt x="0" y="2061"/>
                          <a:pt x="0" y="2061"/>
                          <a:pt x="0" y="2061"/>
                        </a:cubicBezTo>
                        <a:cubicBezTo>
                          <a:pt x="0" y="2139"/>
                          <a:pt x="64" y="2198"/>
                          <a:pt x="137" y="2198"/>
                        </a:cubicBezTo>
                        <a:cubicBezTo>
                          <a:pt x="1420" y="2198"/>
                          <a:pt x="1420" y="2198"/>
                          <a:pt x="1420" y="2198"/>
                        </a:cubicBezTo>
                        <a:cubicBezTo>
                          <a:pt x="1497" y="2198"/>
                          <a:pt x="1557" y="2139"/>
                          <a:pt x="1557" y="2061"/>
                        </a:cubicBezTo>
                        <a:cubicBezTo>
                          <a:pt x="1557" y="1305"/>
                          <a:pt x="1557" y="1305"/>
                          <a:pt x="1557" y="1305"/>
                        </a:cubicBezTo>
                        <a:cubicBezTo>
                          <a:pt x="1232" y="1631"/>
                          <a:pt x="1232" y="1631"/>
                          <a:pt x="1232" y="1631"/>
                        </a:cubicBezTo>
                        <a:cubicBezTo>
                          <a:pt x="1227" y="1635"/>
                          <a:pt x="1223" y="1640"/>
                          <a:pt x="1218" y="1644"/>
                        </a:cubicBezTo>
                        <a:close/>
                        <a:moveTo>
                          <a:pt x="550" y="504"/>
                        </a:moveTo>
                        <a:cubicBezTo>
                          <a:pt x="1099" y="504"/>
                          <a:pt x="1099" y="504"/>
                          <a:pt x="1099" y="504"/>
                        </a:cubicBezTo>
                        <a:cubicBezTo>
                          <a:pt x="1126" y="504"/>
                          <a:pt x="1145" y="522"/>
                          <a:pt x="1145" y="550"/>
                        </a:cubicBezTo>
                        <a:cubicBezTo>
                          <a:pt x="1145" y="577"/>
                          <a:pt x="1126" y="596"/>
                          <a:pt x="1099" y="596"/>
                        </a:cubicBezTo>
                        <a:cubicBezTo>
                          <a:pt x="550" y="596"/>
                          <a:pt x="550" y="596"/>
                          <a:pt x="550" y="596"/>
                        </a:cubicBezTo>
                        <a:cubicBezTo>
                          <a:pt x="527" y="596"/>
                          <a:pt x="504" y="577"/>
                          <a:pt x="504" y="550"/>
                        </a:cubicBezTo>
                        <a:cubicBezTo>
                          <a:pt x="504" y="522"/>
                          <a:pt x="522" y="504"/>
                          <a:pt x="550" y="504"/>
                        </a:cubicBezTo>
                        <a:close/>
                        <a:moveTo>
                          <a:pt x="550" y="779"/>
                        </a:moveTo>
                        <a:cubicBezTo>
                          <a:pt x="1191" y="779"/>
                          <a:pt x="1191" y="779"/>
                          <a:pt x="1191" y="779"/>
                        </a:cubicBezTo>
                        <a:cubicBezTo>
                          <a:pt x="1218" y="779"/>
                          <a:pt x="1236" y="797"/>
                          <a:pt x="1236" y="825"/>
                        </a:cubicBezTo>
                        <a:cubicBezTo>
                          <a:pt x="1236" y="852"/>
                          <a:pt x="1218" y="870"/>
                          <a:pt x="1191" y="870"/>
                        </a:cubicBezTo>
                        <a:cubicBezTo>
                          <a:pt x="550" y="870"/>
                          <a:pt x="550" y="870"/>
                          <a:pt x="550" y="870"/>
                        </a:cubicBezTo>
                        <a:cubicBezTo>
                          <a:pt x="527" y="870"/>
                          <a:pt x="504" y="852"/>
                          <a:pt x="504" y="825"/>
                        </a:cubicBezTo>
                        <a:cubicBezTo>
                          <a:pt x="504" y="797"/>
                          <a:pt x="522" y="779"/>
                          <a:pt x="550" y="779"/>
                        </a:cubicBezTo>
                        <a:close/>
                        <a:moveTo>
                          <a:pt x="550" y="1054"/>
                        </a:moveTo>
                        <a:cubicBezTo>
                          <a:pt x="916" y="1054"/>
                          <a:pt x="916" y="1054"/>
                          <a:pt x="916" y="1054"/>
                        </a:cubicBezTo>
                        <a:cubicBezTo>
                          <a:pt x="943" y="1054"/>
                          <a:pt x="962" y="1072"/>
                          <a:pt x="962" y="1099"/>
                        </a:cubicBezTo>
                        <a:cubicBezTo>
                          <a:pt x="962" y="1127"/>
                          <a:pt x="943" y="1145"/>
                          <a:pt x="916" y="1145"/>
                        </a:cubicBezTo>
                        <a:cubicBezTo>
                          <a:pt x="550" y="1145"/>
                          <a:pt x="550" y="1145"/>
                          <a:pt x="550" y="1145"/>
                        </a:cubicBezTo>
                        <a:cubicBezTo>
                          <a:pt x="527" y="1145"/>
                          <a:pt x="504" y="1127"/>
                          <a:pt x="504" y="1099"/>
                        </a:cubicBezTo>
                        <a:cubicBezTo>
                          <a:pt x="504" y="1072"/>
                          <a:pt x="522" y="1054"/>
                          <a:pt x="550" y="1054"/>
                        </a:cubicBezTo>
                        <a:close/>
                        <a:moveTo>
                          <a:pt x="550" y="1328"/>
                        </a:moveTo>
                        <a:cubicBezTo>
                          <a:pt x="687" y="1328"/>
                          <a:pt x="687" y="1328"/>
                          <a:pt x="687" y="1328"/>
                        </a:cubicBezTo>
                        <a:cubicBezTo>
                          <a:pt x="714" y="1328"/>
                          <a:pt x="733" y="1347"/>
                          <a:pt x="733" y="1374"/>
                        </a:cubicBezTo>
                        <a:cubicBezTo>
                          <a:pt x="733" y="1402"/>
                          <a:pt x="714" y="1420"/>
                          <a:pt x="687" y="1420"/>
                        </a:cubicBezTo>
                        <a:cubicBezTo>
                          <a:pt x="550" y="1420"/>
                          <a:pt x="550" y="1420"/>
                          <a:pt x="550" y="1420"/>
                        </a:cubicBezTo>
                        <a:cubicBezTo>
                          <a:pt x="527" y="1420"/>
                          <a:pt x="504" y="1402"/>
                          <a:pt x="504" y="1374"/>
                        </a:cubicBezTo>
                        <a:cubicBezTo>
                          <a:pt x="504" y="1347"/>
                          <a:pt x="522" y="1328"/>
                          <a:pt x="550" y="1328"/>
                        </a:cubicBezTo>
                        <a:close/>
                        <a:moveTo>
                          <a:pt x="366" y="1969"/>
                        </a:moveTo>
                        <a:cubicBezTo>
                          <a:pt x="275" y="1969"/>
                          <a:pt x="275" y="1969"/>
                          <a:pt x="275" y="1969"/>
                        </a:cubicBezTo>
                        <a:cubicBezTo>
                          <a:pt x="275" y="1878"/>
                          <a:pt x="275" y="1878"/>
                          <a:pt x="275" y="1878"/>
                        </a:cubicBezTo>
                        <a:cubicBezTo>
                          <a:pt x="366" y="1878"/>
                          <a:pt x="366" y="1878"/>
                          <a:pt x="366" y="1878"/>
                        </a:cubicBezTo>
                        <a:lnTo>
                          <a:pt x="366" y="1969"/>
                        </a:lnTo>
                        <a:close/>
                        <a:moveTo>
                          <a:pt x="366" y="1695"/>
                        </a:moveTo>
                        <a:cubicBezTo>
                          <a:pt x="275" y="1695"/>
                          <a:pt x="275" y="1695"/>
                          <a:pt x="275" y="1695"/>
                        </a:cubicBezTo>
                        <a:cubicBezTo>
                          <a:pt x="275" y="1603"/>
                          <a:pt x="275" y="1603"/>
                          <a:pt x="275" y="1603"/>
                        </a:cubicBezTo>
                        <a:cubicBezTo>
                          <a:pt x="366" y="1603"/>
                          <a:pt x="366" y="1603"/>
                          <a:pt x="366" y="1603"/>
                        </a:cubicBezTo>
                        <a:lnTo>
                          <a:pt x="366" y="1695"/>
                        </a:lnTo>
                        <a:close/>
                        <a:moveTo>
                          <a:pt x="366" y="1420"/>
                        </a:moveTo>
                        <a:cubicBezTo>
                          <a:pt x="275" y="1420"/>
                          <a:pt x="275" y="1420"/>
                          <a:pt x="275" y="1420"/>
                        </a:cubicBezTo>
                        <a:cubicBezTo>
                          <a:pt x="275" y="1328"/>
                          <a:pt x="275" y="1328"/>
                          <a:pt x="275" y="1328"/>
                        </a:cubicBezTo>
                        <a:cubicBezTo>
                          <a:pt x="366" y="1328"/>
                          <a:pt x="366" y="1328"/>
                          <a:pt x="366" y="1328"/>
                        </a:cubicBezTo>
                        <a:lnTo>
                          <a:pt x="366" y="1420"/>
                        </a:lnTo>
                        <a:close/>
                        <a:moveTo>
                          <a:pt x="366" y="1145"/>
                        </a:moveTo>
                        <a:cubicBezTo>
                          <a:pt x="275" y="1145"/>
                          <a:pt x="275" y="1145"/>
                          <a:pt x="275" y="1145"/>
                        </a:cubicBezTo>
                        <a:cubicBezTo>
                          <a:pt x="275" y="1054"/>
                          <a:pt x="275" y="1054"/>
                          <a:pt x="275" y="1054"/>
                        </a:cubicBezTo>
                        <a:cubicBezTo>
                          <a:pt x="366" y="1054"/>
                          <a:pt x="366" y="1054"/>
                          <a:pt x="366" y="1054"/>
                        </a:cubicBezTo>
                        <a:lnTo>
                          <a:pt x="366" y="1145"/>
                        </a:lnTo>
                        <a:close/>
                        <a:moveTo>
                          <a:pt x="366" y="870"/>
                        </a:moveTo>
                        <a:cubicBezTo>
                          <a:pt x="275" y="870"/>
                          <a:pt x="275" y="870"/>
                          <a:pt x="275" y="870"/>
                        </a:cubicBezTo>
                        <a:cubicBezTo>
                          <a:pt x="275" y="779"/>
                          <a:pt x="275" y="779"/>
                          <a:pt x="275" y="779"/>
                        </a:cubicBezTo>
                        <a:cubicBezTo>
                          <a:pt x="366" y="779"/>
                          <a:pt x="366" y="779"/>
                          <a:pt x="366" y="779"/>
                        </a:cubicBezTo>
                        <a:lnTo>
                          <a:pt x="366" y="870"/>
                        </a:lnTo>
                        <a:close/>
                        <a:moveTo>
                          <a:pt x="366" y="596"/>
                        </a:moveTo>
                        <a:cubicBezTo>
                          <a:pt x="275" y="596"/>
                          <a:pt x="275" y="596"/>
                          <a:pt x="275" y="596"/>
                        </a:cubicBezTo>
                        <a:cubicBezTo>
                          <a:pt x="275" y="504"/>
                          <a:pt x="275" y="504"/>
                          <a:pt x="275" y="504"/>
                        </a:cubicBezTo>
                        <a:cubicBezTo>
                          <a:pt x="366" y="504"/>
                          <a:pt x="366" y="504"/>
                          <a:pt x="366" y="504"/>
                        </a:cubicBezTo>
                        <a:lnTo>
                          <a:pt x="366" y="596"/>
                        </a:lnTo>
                        <a:close/>
                        <a:moveTo>
                          <a:pt x="1328" y="1924"/>
                        </a:moveTo>
                        <a:cubicBezTo>
                          <a:pt x="1328" y="1951"/>
                          <a:pt x="1310" y="1969"/>
                          <a:pt x="1282" y="1969"/>
                        </a:cubicBezTo>
                        <a:cubicBezTo>
                          <a:pt x="550" y="1969"/>
                          <a:pt x="550" y="1969"/>
                          <a:pt x="550" y="1969"/>
                        </a:cubicBezTo>
                        <a:cubicBezTo>
                          <a:pt x="527" y="1969"/>
                          <a:pt x="504" y="1951"/>
                          <a:pt x="504" y="1924"/>
                        </a:cubicBezTo>
                        <a:cubicBezTo>
                          <a:pt x="504" y="1896"/>
                          <a:pt x="527" y="1878"/>
                          <a:pt x="550" y="1878"/>
                        </a:cubicBezTo>
                        <a:cubicBezTo>
                          <a:pt x="1282" y="1878"/>
                          <a:pt x="1282" y="1878"/>
                          <a:pt x="1282" y="1878"/>
                        </a:cubicBezTo>
                        <a:cubicBezTo>
                          <a:pt x="1305" y="1878"/>
                          <a:pt x="1328" y="1896"/>
                          <a:pt x="1328" y="1924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0" name="Freeform 28">
                    <a:extLst>
                      <a:ext uri="{FF2B5EF4-FFF2-40B4-BE49-F238E27FC236}">
                        <a16:creationId xmlns:a16="http://schemas.microsoft.com/office/drawing/2014/main" id="{C8E2A42C-6D38-41F3-8746-0143B83790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56" y="623"/>
                    <a:ext cx="1061" cy="1039"/>
                  </a:xfrm>
                  <a:custGeom>
                    <a:avLst/>
                    <a:gdLst>
                      <a:gd name="T0" fmla="*/ 431 w 467"/>
                      <a:gd name="T1" fmla="*/ 156 h 458"/>
                      <a:gd name="T2" fmla="*/ 302 w 467"/>
                      <a:gd name="T3" fmla="*/ 28 h 458"/>
                      <a:gd name="T4" fmla="*/ 238 w 467"/>
                      <a:gd name="T5" fmla="*/ 0 h 458"/>
                      <a:gd name="T6" fmla="*/ 174 w 467"/>
                      <a:gd name="T7" fmla="*/ 28 h 458"/>
                      <a:gd name="T8" fmla="*/ 14 w 467"/>
                      <a:gd name="T9" fmla="*/ 188 h 458"/>
                      <a:gd name="T10" fmla="*/ 0 w 467"/>
                      <a:gd name="T11" fmla="*/ 220 h 458"/>
                      <a:gd name="T12" fmla="*/ 14 w 467"/>
                      <a:gd name="T13" fmla="*/ 252 h 458"/>
                      <a:gd name="T14" fmla="*/ 211 w 467"/>
                      <a:gd name="T15" fmla="*/ 444 h 458"/>
                      <a:gd name="T16" fmla="*/ 243 w 467"/>
                      <a:gd name="T17" fmla="*/ 458 h 458"/>
                      <a:gd name="T18" fmla="*/ 275 w 467"/>
                      <a:gd name="T19" fmla="*/ 444 h 458"/>
                      <a:gd name="T20" fmla="*/ 435 w 467"/>
                      <a:gd name="T21" fmla="*/ 284 h 458"/>
                      <a:gd name="T22" fmla="*/ 431 w 467"/>
                      <a:gd name="T23" fmla="*/ 156 h 4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467" h="458">
                        <a:moveTo>
                          <a:pt x="431" y="156"/>
                        </a:moveTo>
                        <a:cubicBezTo>
                          <a:pt x="302" y="28"/>
                          <a:pt x="302" y="28"/>
                          <a:pt x="302" y="28"/>
                        </a:cubicBezTo>
                        <a:cubicBezTo>
                          <a:pt x="284" y="9"/>
                          <a:pt x="261" y="0"/>
                          <a:pt x="238" y="0"/>
                        </a:cubicBezTo>
                        <a:cubicBezTo>
                          <a:pt x="215" y="0"/>
                          <a:pt x="192" y="9"/>
                          <a:pt x="174" y="28"/>
                        </a:cubicBezTo>
                        <a:cubicBezTo>
                          <a:pt x="14" y="188"/>
                          <a:pt x="14" y="188"/>
                          <a:pt x="14" y="188"/>
                        </a:cubicBezTo>
                        <a:cubicBezTo>
                          <a:pt x="5" y="197"/>
                          <a:pt x="0" y="206"/>
                          <a:pt x="0" y="220"/>
                        </a:cubicBezTo>
                        <a:cubicBezTo>
                          <a:pt x="0" y="234"/>
                          <a:pt x="5" y="243"/>
                          <a:pt x="14" y="252"/>
                        </a:cubicBezTo>
                        <a:cubicBezTo>
                          <a:pt x="211" y="444"/>
                          <a:pt x="211" y="444"/>
                          <a:pt x="211" y="444"/>
                        </a:cubicBezTo>
                        <a:cubicBezTo>
                          <a:pt x="220" y="453"/>
                          <a:pt x="234" y="458"/>
                          <a:pt x="243" y="458"/>
                        </a:cubicBezTo>
                        <a:cubicBezTo>
                          <a:pt x="257" y="458"/>
                          <a:pt x="266" y="453"/>
                          <a:pt x="275" y="444"/>
                        </a:cubicBezTo>
                        <a:cubicBezTo>
                          <a:pt x="435" y="284"/>
                          <a:pt x="435" y="284"/>
                          <a:pt x="435" y="284"/>
                        </a:cubicBezTo>
                        <a:cubicBezTo>
                          <a:pt x="467" y="252"/>
                          <a:pt x="467" y="192"/>
                          <a:pt x="431" y="156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1" name="Freeform 29">
                    <a:extLst>
                      <a:ext uri="{FF2B5EF4-FFF2-40B4-BE49-F238E27FC236}">
                        <a16:creationId xmlns:a16="http://schemas.microsoft.com/office/drawing/2014/main" id="{ECCAFFC5-80AC-4D85-94BB-7AB946A8148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11" y="63"/>
                    <a:ext cx="666" cy="665"/>
                  </a:xfrm>
                  <a:custGeom>
                    <a:avLst/>
                    <a:gdLst>
                      <a:gd name="T0" fmla="*/ 666 w 666"/>
                      <a:gd name="T1" fmla="*/ 665 h 665"/>
                      <a:gd name="T2" fmla="*/ 0 w 666"/>
                      <a:gd name="T3" fmla="*/ 0 h 665"/>
                      <a:gd name="T4" fmla="*/ 0 w 666"/>
                      <a:gd name="T5" fmla="*/ 291 h 665"/>
                      <a:gd name="T6" fmla="*/ 0 w 666"/>
                      <a:gd name="T7" fmla="*/ 665 h 665"/>
                      <a:gd name="T8" fmla="*/ 375 w 666"/>
                      <a:gd name="T9" fmla="*/ 665 h 665"/>
                      <a:gd name="T10" fmla="*/ 666 w 666"/>
                      <a:gd name="T11" fmla="*/ 665 h 6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66" h="665">
                        <a:moveTo>
                          <a:pt x="666" y="665"/>
                        </a:moveTo>
                        <a:lnTo>
                          <a:pt x="0" y="0"/>
                        </a:lnTo>
                        <a:lnTo>
                          <a:pt x="0" y="291"/>
                        </a:lnTo>
                        <a:lnTo>
                          <a:pt x="0" y="665"/>
                        </a:lnTo>
                        <a:lnTo>
                          <a:pt x="375" y="665"/>
                        </a:lnTo>
                        <a:lnTo>
                          <a:pt x="666" y="665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5551507F-5B1B-4988-90E7-2FE40429E60E}"/>
                  </a:ext>
                </a:extLst>
              </p:cNvPr>
              <p:cNvGrpSpPr/>
              <p:nvPr/>
            </p:nvGrpSpPr>
            <p:grpSpPr>
              <a:xfrm>
                <a:off x="7723399" y="1012061"/>
                <a:ext cx="3686493" cy="1650811"/>
                <a:chOff x="7480748" y="1013191"/>
                <a:chExt cx="3686493" cy="1650811"/>
              </a:xfrm>
            </p:grpSpPr>
            <p:sp>
              <p:nvSpPr>
                <p:cNvPr id="70" name="Freeform 39">
                  <a:extLst>
                    <a:ext uri="{FF2B5EF4-FFF2-40B4-BE49-F238E27FC236}">
                      <a16:creationId xmlns:a16="http://schemas.microsoft.com/office/drawing/2014/main" id="{B4A50910-62D8-4494-9FED-3D88C9599028}"/>
                    </a:ext>
                  </a:extLst>
                </p:cNvPr>
                <p:cNvSpPr/>
                <p:nvPr/>
              </p:nvSpPr>
              <p:spPr>
                <a:xfrm flipH="1">
                  <a:off x="7480748" y="1422925"/>
                  <a:ext cx="3686493" cy="565492"/>
                </a:xfrm>
                <a:custGeom>
                  <a:avLst/>
                  <a:gdLst>
                    <a:gd name="connsiteX0" fmla="*/ 0 w 4290646"/>
                    <a:gd name="connsiteY0" fmla="*/ 0 h 900332"/>
                    <a:gd name="connsiteX1" fmla="*/ 4290646 w 4290646"/>
                    <a:gd name="connsiteY1" fmla="*/ 0 h 900332"/>
                    <a:gd name="connsiteX2" fmla="*/ 4290646 w 4290646"/>
                    <a:gd name="connsiteY2" fmla="*/ 900332 h 900332"/>
                    <a:gd name="connsiteX3" fmla="*/ 1195754 w 4290646"/>
                    <a:gd name="connsiteY3" fmla="*/ 900332 h 900332"/>
                    <a:gd name="connsiteX4" fmla="*/ 1195754 w 4290646"/>
                    <a:gd name="connsiteY4" fmla="*/ 604911 h 900332"/>
                    <a:gd name="connsiteX5" fmla="*/ 351693 w 4290646"/>
                    <a:gd name="connsiteY5" fmla="*/ 604911 h 900332"/>
                    <a:gd name="connsiteX6" fmla="*/ 351693 w 4290646"/>
                    <a:gd name="connsiteY6" fmla="*/ 900332 h 900332"/>
                    <a:gd name="connsiteX7" fmla="*/ 0 w 4290646"/>
                    <a:gd name="connsiteY7" fmla="*/ 900332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8" fmla="*/ 443133 w 4290646"/>
                    <a:gd name="connsiteY8" fmla="*/ 696351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6" fmla="*/ 1195754 w 4290646"/>
                    <a:gd name="connsiteY6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90646" h="900332">
                      <a:moveTo>
                        <a:pt x="351693" y="900332"/>
                      </a:moveTo>
                      <a:lnTo>
                        <a:pt x="0" y="900332"/>
                      </a:lnTo>
                      <a:lnTo>
                        <a:pt x="0" y="0"/>
                      </a:lnTo>
                      <a:lnTo>
                        <a:pt x="4290646" y="0"/>
                      </a:lnTo>
                    </a:path>
                  </a:pathLst>
                </a:custGeom>
                <a:noFill/>
                <a:ln w="6350">
                  <a:solidFill>
                    <a:schemeClr val="accent6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71" name="Group 70">
                  <a:extLst>
                    <a:ext uri="{FF2B5EF4-FFF2-40B4-BE49-F238E27FC236}">
                      <a16:creationId xmlns:a16="http://schemas.microsoft.com/office/drawing/2014/main" id="{32C6CE1B-75E4-40E1-9508-7772B92FFC71}"/>
                    </a:ext>
                  </a:extLst>
                </p:cNvPr>
                <p:cNvGrpSpPr/>
                <p:nvPr/>
              </p:nvGrpSpPr>
              <p:grpSpPr>
                <a:xfrm>
                  <a:off x="10296550" y="1675765"/>
                  <a:ext cx="634352" cy="634352"/>
                  <a:chOff x="10296550" y="1675765"/>
                  <a:chExt cx="634352" cy="634352"/>
                </a:xfrm>
              </p:grpSpPr>
              <p:sp>
                <p:nvSpPr>
                  <p:cNvPr id="74" name="Rectangle 73">
                    <a:extLst>
                      <a:ext uri="{FF2B5EF4-FFF2-40B4-BE49-F238E27FC236}">
                        <a16:creationId xmlns:a16="http://schemas.microsoft.com/office/drawing/2014/main" id="{03740806-1E1A-4F14-9132-DACB0F18D291}"/>
                      </a:ext>
                    </a:extLst>
                  </p:cNvPr>
                  <p:cNvSpPr/>
                  <p:nvPr/>
                </p:nvSpPr>
                <p:spPr>
                  <a:xfrm>
                    <a:off x="10296550" y="1675765"/>
                    <a:ext cx="634352" cy="634352"/>
                  </a:xfrm>
                  <a:prstGeom prst="rect">
                    <a:avLst/>
                  </a:prstGeom>
                  <a:solidFill>
                    <a:schemeClr val="bg2"/>
                  </a:solidFill>
                  <a:ln w="635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  <p:grpSp>
                <p:nvGrpSpPr>
                  <p:cNvPr id="75" name="Group 40">
                    <a:extLst>
                      <a:ext uri="{FF2B5EF4-FFF2-40B4-BE49-F238E27FC236}">
                        <a16:creationId xmlns:a16="http://schemas.microsoft.com/office/drawing/2014/main" id="{EF77852E-E96B-4BCA-8C12-764C15DBE0F9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0412524" y="1817173"/>
                    <a:ext cx="402405" cy="351536"/>
                    <a:chOff x="1" y="0"/>
                    <a:chExt cx="4058" cy="3545"/>
                  </a:xfrm>
                  <a:solidFill>
                    <a:schemeClr val="bg2"/>
                  </a:solidFill>
                </p:grpSpPr>
                <p:sp>
                  <p:nvSpPr>
                    <p:cNvPr id="76" name="Freeform 41">
                      <a:extLst>
                        <a:ext uri="{FF2B5EF4-FFF2-40B4-BE49-F238E27FC236}">
                          <a16:creationId xmlns:a16="http://schemas.microsoft.com/office/drawing/2014/main" id="{BB9A466D-B5DF-401F-9870-C365274725D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353" y="0"/>
                      <a:ext cx="845" cy="639"/>
                    </a:xfrm>
                    <a:custGeom>
                      <a:avLst/>
                      <a:gdLst>
                        <a:gd name="T0" fmla="*/ 64 w 372"/>
                        <a:gd name="T1" fmla="*/ 234 h 282"/>
                        <a:gd name="T2" fmla="*/ 112 w 372"/>
                        <a:gd name="T3" fmla="*/ 282 h 282"/>
                        <a:gd name="T4" fmla="*/ 160 w 372"/>
                        <a:gd name="T5" fmla="*/ 234 h 282"/>
                        <a:gd name="T6" fmla="*/ 213 w 372"/>
                        <a:gd name="T7" fmla="*/ 234 h 282"/>
                        <a:gd name="T8" fmla="*/ 261 w 372"/>
                        <a:gd name="T9" fmla="*/ 282 h 282"/>
                        <a:gd name="T10" fmla="*/ 309 w 372"/>
                        <a:gd name="T11" fmla="*/ 234 h 282"/>
                        <a:gd name="T12" fmla="*/ 335 w 372"/>
                        <a:gd name="T13" fmla="*/ 223 h 282"/>
                        <a:gd name="T14" fmla="*/ 372 w 372"/>
                        <a:gd name="T15" fmla="*/ 223 h 282"/>
                        <a:gd name="T16" fmla="*/ 372 w 372"/>
                        <a:gd name="T17" fmla="*/ 0 h 282"/>
                        <a:gd name="T18" fmla="*/ 0 w 372"/>
                        <a:gd name="T19" fmla="*/ 0 h 282"/>
                        <a:gd name="T20" fmla="*/ 0 w 372"/>
                        <a:gd name="T21" fmla="*/ 223 h 282"/>
                        <a:gd name="T22" fmla="*/ 38 w 372"/>
                        <a:gd name="T23" fmla="*/ 223 h 282"/>
                        <a:gd name="T24" fmla="*/ 64 w 372"/>
                        <a:gd name="T25" fmla="*/ 234 h 28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372" h="282">
                          <a:moveTo>
                            <a:pt x="64" y="234"/>
                          </a:moveTo>
                          <a:cubicBezTo>
                            <a:pt x="112" y="282"/>
                            <a:pt x="112" y="282"/>
                            <a:pt x="112" y="282"/>
                          </a:cubicBezTo>
                          <a:cubicBezTo>
                            <a:pt x="160" y="234"/>
                            <a:pt x="160" y="234"/>
                            <a:pt x="160" y="234"/>
                          </a:cubicBezTo>
                          <a:cubicBezTo>
                            <a:pt x="175" y="220"/>
                            <a:pt x="198" y="220"/>
                            <a:pt x="213" y="234"/>
                          </a:cubicBezTo>
                          <a:cubicBezTo>
                            <a:pt x="261" y="282"/>
                            <a:pt x="261" y="282"/>
                            <a:pt x="261" y="282"/>
                          </a:cubicBezTo>
                          <a:cubicBezTo>
                            <a:pt x="309" y="234"/>
                            <a:pt x="309" y="234"/>
                            <a:pt x="309" y="234"/>
                          </a:cubicBezTo>
                          <a:cubicBezTo>
                            <a:pt x="316" y="227"/>
                            <a:pt x="325" y="223"/>
                            <a:pt x="335" y="223"/>
                          </a:cubicBezTo>
                          <a:cubicBezTo>
                            <a:pt x="372" y="223"/>
                            <a:pt x="372" y="223"/>
                            <a:pt x="372" y="223"/>
                          </a:cubicBezTo>
                          <a:cubicBezTo>
                            <a:pt x="372" y="0"/>
                            <a:pt x="372" y="0"/>
                            <a:pt x="372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223"/>
                            <a:pt x="0" y="223"/>
                            <a:pt x="0" y="223"/>
                          </a:cubicBezTo>
                          <a:cubicBezTo>
                            <a:pt x="38" y="223"/>
                            <a:pt x="38" y="223"/>
                            <a:pt x="38" y="223"/>
                          </a:cubicBezTo>
                          <a:cubicBezTo>
                            <a:pt x="47" y="223"/>
                            <a:pt x="57" y="227"/>
                            <a:pt x="64" y="234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7" name="Freeform 42">
                      <a:extLst>
                        <a:ext uri="{FF2B5EF4-FFF2-40B4-BE49-F238E27FC236}">
                          <a16:creationId xmlns:a16="http://schemas.microsoft.com/office/drawing/2014/main" id="{D4E3EB79-3007-42F8-81F8-961746956F2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782" y="1760"/>
                      <a:ext cx="698" cy="687"/>
                    </a:xfrm>
                    <a:custGeom>
                      <a:avLst/>
                      <a:gdLst>
                        <a:gd name="T0" fmla="*/ 285 w 307"/>
                        <a:gd name="T1" fmla="*/ 12 h 303"/>
                        <a:gd name="T2" fmla="*/ 233 w 307"/>
                        <a:gd name="T3" fmla="*/ 22 h 303"/>
                        <a:gd name="T4" fmla="*/ 110 w 307"/>
                        <a:gd name="T5" fmla="*/ 207 h 303"/>
                        <a:gd name="T6" fmla="*/ 67 w 307"/>
                        <a:gd name="T7" fmla="*/ 165 h 303"/>
                        <a:gd name="T8" fmla="*/ 15 w 307"/>
                        <a:gd name="T9" fmla="*/ 165 h 303"/>
                        <a:gd name="T10" fmla="*/ 15 w 307"/>
                        <a:gd name="T11" fmla="*/ 218 h 303"/>
                        <a:gd name="T12" fmla="*/ 89 w 307"/>
                        <a:gd name="T13" fmla="*/ 292 h 303"/>
                        <a:gd name="T14" fmla="*/ 115 w 307"/>
                        <a:gd name="T15" fmla="*/ 303 h 303"/>
                        <a:gd name="T16" fmla="*/ 119 w 307"/>
                        <a:gd name="T17" fmla="*/ 303 h 303"/>
                        <a:gd name="T18" fmla="*/ 146 w 307"/>
                        <a:gd name="T19" fmla="*/ 286 h 303"/>
                        <a:gd name="T20" fmla="*/ 295 w 307"/>
                        <a:gd name="T21" fmla="*/ 63 h 303"/>
                        <a:gd name="T22" fmla="*/ 285 w 307"/>
                        <a:gd name="T23" fmla="*/ 12 h 30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307" h="303">
                          <a:moveTo>
                            <a:pt x="285" y="12"/>
                          </a:moveTo>
                          <a:cubicBezTo>
                            <a:pt x="268" y="0"/>
                            <a:pt x="245" y="5"/>
                            <a:pt x="233" y="22"/>
                          </a:cubicBezTo>
                          <a:cubicBezTo>
                            <a:pt x="110" y="207"/>
                            <a:pt x="110" y="207"/>
                            <a:pt x="110" y="207"/>
                          </a:cubicBezTo>
                          <a:cubicBezTo>
                            <a:pt x="67" y="165"/>
                            <a:pt x="67" y="165"/>
                            <a:pt x="67" y="165"/>
                          </a:cubicBezTo>
                          <a:cubicBezTo>
                            <a:pt x="53" y="150"/>
                            <a:pt x="29" y="150"/>
                            <a:pt x="15" y="165"/>
                          </a:cubicBezTo>
                          <a:cubicBezTo>
                            <a:pt x="0" y="179"/>
                            <a:pt x="0" y="203"/>
                            <a:pt x="15" y="218"/>
                          </a:cubicBezTo>
                          <a:cubicBezTo>
                            <a:pt x="89" y="292"/>
                            <a:pt x="89" y="292"/>
                            <a:pt x="89" y="292"/>
                          </a:cubicBezTo>
                          <a:cubicBezTo>
                            <a:pt x="96" y="299"/>
                            <a:pt x="106" y="303"/>
                            <a:pt x="115" y="303"/>
                          </a:cubicBezTo>
                          <a:cubicBezTo>
                            <a:pt x="117" y="303"/>
                            <a:pt x="118" y="303"/>
                            <a:pt x="119" y="303"/>
                          </a:cubicBezTo>
                          <a:cubicBezTo>
                            <a:pt x="130" y="302"/>
                            <a:pt x="140" y="296"/>
                            <a:pt x="146" y="286"/>
                          </a:cubicBezTo>
                          <a:cubicBezTo>
                            <a:pt x="295" y="63"/>
                            <a:pt x="295" y="63"/>
                            <a:pt x="295" y="63"/>
                          </a:cubicBezTo>
                          <a:cubicBezTo>
                            <a:pt x="307" y="46"/>
                            <a:pt x="302" y="23"/>
                            <a:pt x="285" y="12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8" name="Freeform 43">
                      <a:extLst>
                        <a:ext uri="{FF2B5EF4-FFF2-40B4-BE49-F238E27FC236}">
                          <a16:creationId xmlns:a16="http://schemas.microsoft.com/office/drawing/2014/main" id="{B0A44719-C9C9-4E57-B5F0-66CB8749A0F1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1" y="0"/>
                      <a:ext cx="4058" cy="3545"/>
                    </a:xfrm>
                    <a:custGeom>
                      <a:avLst/>
                      <a:gdLst>
                        <a:gd name="T0" fmla="*/ 1561 w 1786"/>
                        <a:gd name="T1" fmla="*/ 566 h 1563"/>
                        <a:gd name="T2" fmla="*/ 1563 w 1786"/>
                        <a:gd name="T3" fmla="*/ 37 h 1563"/>
                        <a:gd name="T4" fmla="*/ 1042 w 1786"/>
                        <a:gd name="T5" fmla="*/ 0 h 1563"/>
                        <a:gd name="T6" fmla="*/ 1005 w 1786"/>
                        <a:gd name="T7" fmla="*/ 298 h 1563"/>
                        <a:gd name="T8" fmla="*/ 882 w 1786"/>
                        <a:gd name="T9" fmla="*/ 361 h 1563"/>
                        <a:gd name="T10" fmla="*/ 829 w 1786"/>
                        <a:gd name="T11" fmla="*/ 361 h 1563"/>
                        <a:gd name="T12" fmla="*/ 733 w 1786"/>
                        <a:gd name="T13" fmla="*/ 361 h 1563"/>
                        <a:gd name="T14" fmla="*/ 617 w 1786"/>
                        <a:gd name="T15" fmla="*/ 298 h 1563"/>
                        <a:gd name="T16" fmla="*/ 521 w 1786"/>
                        <a:gd name="T17" fmla="*/ 260 h 1563"/>
                        <a:gd name="T18" fmla="*/ 37 w 1786"/>
                        <a:gd name="T19" fmla="*/ 0 h 1563"/>
                        <a:gd name="T20" fmla="*/ 0 w 1786"/>
                        <a:gd name="T21" fmla="*/ 1525 h 1563"/>
                        <a:gd name="T22" fmla="*/ 1525 w 1786"/>
                        <a:gd name="T23" fmla="*/ 1563 h 1563"/>
                        <a:gd name="T24" fmla="*/ 1563 w 1786"/>
                        <a:gd name="T25" fmla="*/ 1302 h 1563"/>
                        <a:gd name="T26" fmla="*/ 1786 w 1786"/>
                        <a:gd name="T27" fmla="*/ 930 h 1563"/>
                        <a:gd name="T28" fmla="*/ 744 w 1786"/>
                        <a:gd name="T29" fmla="*/ 1302 h 1563"/>
                        <a:gd name="T30" fmla="*/ 261 w 1786"/>
                        <a:gd name="T31" fmla="*/ 1339 h 1563"/>
                        <a:gd name="T32" fmla="*/ 261 w 1786"/>
                        <a:gd name="T33" fmla="*/ 1265 h 1563"/>
                        <a:gd name="T34" fmla="*/ 298 w 1786"/>
                        <a:gd name="T35" fmla="*/ 1020 h 1563"/>
                        <a:gd name="T36" fmla="*/ 234 w 1786"/>
                        <a:gd name="T37" fmla="*/ 1031 h 1563"/>
                        <a:gd name="T38" fmla="*/ 309 w 1786"/>
                        <a:gd name="T39" fmla="*/ 904 h 1563"/>
                        <a:gd name="T40" fmla="*/ 436 w 1786"/>
                        <a:gd name="T41" fmla="*/ 978 h 1563"/>
                        <a:gd name="T42" fmla="*/ 409 w 1786"/>
                        <a:gd name="T43" fmla="*/ 1042 h 1563"/>
                        <a:gd name="T44" fmla="*/ 372 w 1786"/>
                        <a:gd name="T45" fmla="*/ 1020 h 1563"/>
                        <a:gd name="T46" fmla="*/ 595 w 1786"/>
                        <a:gd name="T47" fmla="*/ 1265 h 1563"/>
                        <a:gd name="T48" fmla="*/ 584 w 1786"/>
                        <a:gd name="T49" fmla="*/ 1031 h 1563"/>
                        <a:gd name="T50" fmla="*/ 532 w 1786"/>
                        <a:gd name="T51" fmla="*/ 978 h 1563"/>
                        <a:gd name="T52" fmla="*/ 659 w 1786"/>
                        <a:gd name="T53" fmla="*/ 904 h 1563"/>
                        <a:gd name="T54" fmla="*/ 733 w 1786"/>
                        <a:gd name="T55" fmla="*/ 1031 h 1563"/>
                        <a:gd name="T56" fmla="*/ 681 w 1786"/>
                        <a:gd name="T57" fmla="*/ 1031 h 1563"/>
                        <a:gd name="T58" fmla="*/ 670 w 1786"/>
                        <a:gd name="T59" fmla="*/ 1265 h 1563"/>
                        <a:gd name="T60" fmla="*/ 1377 w 1786"/>
                        <a:gd name="T61" fmla="*/ 1265 h 1563"/>
                        <a:gd name="T62" fmla="*/ 1377 w 1786"/>
                        <a:gd name="T63" fmla="*/ 595 h 1563"/>
                        <a:gd name="T64" fmla="*/ 1377 w 1786"/>
                        <a:gd name="T65" fmla="*/ 1265 h 156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</a:cxnLst>
                      <a:rect l="0" t="0" r="r" b="b"/>
                      <a:pathLst>
                        <a:path w="1786" h="1563">
                          <a:moveTo>
                            <a:pt x="1786" y="930"/>
                          </a:moveTo>
                          <a:cubicBezTo>
                            <a:pt x="1786" y="771"/>
                            <a:pt x="1694" y="633"/>
                            <a:pt x="1561" y="566"/>
                          </a:cubicBezTo>
                          <a:cubicBezTo>
                            <a:pt x="1562" y="563"/>
                            <a:pt x="1563" y="561"/>
                            <a:pt x="1563" y="558"/>
                          </a:cubicBezTo>
                          <a:cubicBezTo>
                            <a:pt x="1563" y="37"/>
                            <a:pt x="1563" y="37"/>
                            <a:pt x="1563" y="37"/>
                          </a:cubicBezTo>
                          <a:cubicBezTo>
                            <a:pt x="1563" y="17"/>
                            <a:pt x="1546" y="0"/>
                            <a:pt x="1525" y="0"/>
                          </a:cubicBezTo>
                          <a:cubicBezTo>
                            <a:pt x="1042" y="0"/>
                            <a:pt x="1042" y="0"/>
                            <a:pt x="1042" y="0"/>
                          </a:cubicBezTo>
                          <a:cubicBezTo>
                            <a:pt x="1042" y="260"/>
                            <a:pt x="1042" y="260"/>
                            <a:pt x="1042" y="260"/>
                          </a:cubicBezTo>
                          <a:cubicBezTo>
                            <a:pt x="1042" y="281"/>
                            <a:pt x="1025" y="298"/>
                            <a:pt x="1005" y="298"/>
                          </a:cubicBezTo>
                          <a:cubicBezTo>
                            <a:pt x="946" y="298"/>
                            <a:pt x="946" y="298"/>
                            <a:pt x="946" y="298"/>
                          </a:cubicBezTo>
                          <a:cubicBezTo>
                            <a:pt x="882" y="361"/>
                            <a:pt x="882" y="361"/>
                            <a:pt x="882" y="361"/>
                          </a:cubicBezTo>
                          <a:cubicBezTo>
                            <a:pt x="875" y="368"/>
                            <a:pt x="865" y="372"/>
                            <a:pt x="856" y="372"/>
                          </a:cubicBezTo>
                          <a:cubicBezTo>
                            <a:pt x="846" y="372"/>
                            <a:pt x="837" y="368"/>
                            <a:pt x="829" y="361"/>
                          </a:cubicBezTo>
                          <a:cubicBezTo>
                            <a:pt x="781" y="313"/>
                            <a:pt x="781" y="313"/>
                            <a:pt x="781" y="313"/>
                          </a:cubicBezTo>
                          <a:cubicBezTo>
                            <a:pt x="733" y="361"/>
                            <a:pt x="733" y="361"/>
                            <a:pt x="733" y="361"/>
                          </a:cubicBezTo>
                          <a:cubicBezTo>
                            <a:pt x="719" y="376"/>
                            <a:pt x="695" y="376"/>
                            <a:pt x="681" y="361"/>
                          </a:cubicBezTo>
                          <a:cubicBezTo>
                            <a:pt x="617" y="298"/>
                            <a:pt x="617" y="298"/>
                            <a:pt x="617" y="298"/>
                          </a:cubicBezTo>
                          <a:cubicBezTo>
                            <a:pt x="558" y="298"/>
                            <a:pt x="558" y="298"/>
                            <a:pt x="558" y="298"/>
                          </a:cubicBezTo>
                          <a:cubicBezTo>
                            <a:pt x="538" y="298"/>
                            <a:pt x="521" y="281"/>
                            <a:pt x="521" y="260"/>
                          </a:cubicBezTo>
                          <a:cubicBezTo>
                            <a:pt x="521" y="0"/>
                            <a:pt x="521" y="0"/>
                            <a:pt x="521" y="0"/>
                          </a:cubicBezTo>
                          <a:cubicBezTo>
                            <a:pt x="37" y="0"/>
                            <a:pt x="37" y="0"/>
                            <a:pt x="37" y="0"/>
                          </a:cubicBezTo>
                          <a:cubicBezTo>
                            <a:pt x="17" y="0"/>
                            <a:pt x="0" y="17"/>
                            <a:pt x="0" y="37"/>
                          </a:cubicBezTo>
                          <a:cubicBezTo>
                            <a:pt x="0" y="1525"/>
                            <a:pt x="0" y="1525"/>
                            <a:pt x="0" y="1525"/>
                          </a:cubicBezTo>
                          <a:cubicBezTo>
                            <a:pt x="0" y="1546"/>
                            <a:pt x="17" y="1563"/>
                            <a:pt x="37" y="1563"/>
                          </a:cubicBezTo>
                          <a:cubicBezTo>
                            <a:pt x="1525" y="1563"/>
                            <a:pt x="1525" y="1563"/>
                            <a:pt x="1525" y="1563"/>
                          </a:cubicBezTo>
                          <a:cubicBezTo>
                            <a:pt x="1546" y="1563"/>
                            <a:pt x="1563" y="1546"/>
                            <a:pt x="1563" y="1525"/>
                          </a:cubicBezTo>
                          <a:cubicBezTo>
                            <a:pt x="1563" y="1302"/>
                            <a:pt x="1563" y="1302"/>
                            <a:pt x="1563" y="1302"/>
                          </a:cubicBezTo>
                          <a:cubicBezTo>
                            <a:pt x="1563" y="1300"/>
                            <a:pt x="1562" y="1297"/>
                            <a:pt x="1561" y="1295"/>
                          </a:cubicBezTo>
                          <a:cubicBezTo>
                            <a:pt x="1694" y="1227"/>
                            <a:pt x="1786" y="1089"/>
                            <a:pt x="1786" y="930"/>
                          </a:cubicBezTo>
                          <a:close/>
                          <a:moveTo>
                            <a:pt x="707" y="1265"/>
                          </a:moveTo>
                          <a:cubicBezTo>
                            <a:pt x="728" y="1265"/>
                            <a:pt x="744" y="1282"/>
                            <a:pt x="744" y="1302"/>
                          </a:cubicBezTo>
                          <a:cubicBezTo>
                            <a:pt x="744" y="1323"/>
                            <a:pt x="728" y="1339"/>
                            <a:pt x="707" y="1339"/>
                          </a:cubicBezTo>
                          <a:cubicBezTo>
                            <a:pt x="261" y="1339"/>
                            <a:pt x="261" y="1339"/>
                            <a:pt x="261" y="1339"/>
                          </a:cubicBezTo>
                          <a:cubicBezTo>
                            <a:pt x="240" y="1339"/>
                            <a:pt x="223" y="1323"/>
                            <a:pt x="223" y="1302"/>
                          </a:cubicBezTo>
                          <a:cubicBezTo>
                            <a:pt x="223" y="1282"/>
                            <a:pt x="240" y="1265"/>
                            <a:pt x="261" y="1265"/>
                          </a:cubicBezTo>
                          <a:cubicBezTo>
                            <a:pt x="298" y="1265"/>
                            <a:pt x="298" y="1265"/>
                            <a:pt x="298" y="1265"/>
                          </a:cubicBezTo>
                          <a:cubicBezTo>
                            <a:pt x="298" y="1020"/>
                            <a:pt x="298" y="1020"/>
                            <a:pt x="298" y="1020"/>
                          </a:cubicBezTo>
                          <a:cubicBezTo>
                            <a:pt x="287" y="1031"/>
                            <a:pt x="287" y="1031"/>
                            <a:pt x="287" y="1031"/>
                          </a:cubicBezTo>
                          <a:cubicBezTo>
                            <a:pt x="272" y="1045"/>
                            <a:pt x="249" y="1045"/>
                            <a:pt x="234" y="1031"/>
                          </a:cubicBezTo>
                          <a:cubicBezTo>
                            <a:pt x="220" y="1016"/>
                            <a:pt x="220" y="993"/>
                            <a:pt x="234" y="978"/>
                          </a:cubicBezTo>
                          <a:cubicBezTo>
                            <a:pt x="309" y="904"/>
                            <a:pt x="309" y="904"/>
                            <a:pt x="309" y="904"/>
                          </a:cubicBezTo>
                          <a:cubicBezTo>
                            <a:pt x="323" y="889"/>
                            <a:pt x="347" y="889"/>
                            <a:pt x="361" y="904"/>
                          </a:cubicBezTo>
                          <a:cubicBezTo>
                            <a:pt x="436" y="978"/>
                            <a:pt x="436" y="978"/>
                            <a:pt x="436" y="978"/>
                          </a:cubicBezTo>
                          <a:cubicBezTo>
                            <a:pt x="450" y="993"/>
                            <a:pt x="450" y="1016"/>
                            <a:pt x="436" y="1031"/>
                          </a:cubicBezTo>
                          <a:cubicBezTo>
                            <a:pt x="428" y="1038"/>
                            <a:pt x="419" y="1042"/>
                            <a:pt x="409" y="1042"/>
                          </a:cubicBezTo>
                          <a:cubicBezTo>
                            <a:pt x="400" y="1042"/>
                            <a:pt x="390" y="1038"/>
                            <a:pt x="383" y="1031"/>
                          </a:cubicBezTo>
                          <a:cubicBezTo>
                            <a:pt x="372" y="1020"/>
                            <a:pt x="372" y="1020"/>
                            <a:pt x="372" y="1020"/>
                          </a:cubicBezTo>
                          <a:cubicBezTo>
                            <a:pt x="372" y="1265"/>
                            <a:pt x="372" y="1265"/>
                            <a:pt x="372" y="1265"/>
                          </a:cubicBezTo>
                          <a:cubicBezTo>
                            <a:pt x="595" y="1265"/>
                            <a:pt x="595" y="1265"/>
                            <a:pt x="595" y="1265"/>
                          </a:cubicBezTo>
                          <a:cubicBezTo>
                            <a:pt x="595" y="1020"/>
                            <a:pt x="595" y="1020"/>
                            <a:pt x="595" y="1020"/>
                          </a:cubicBezTo>
                          <a:cubicBezTo>
                            <a:pt x="584" y="1031"/>
                            <a:pt x="584" y="1031"/>
                            <a:pt x="584" y="1031"/>
                          </a:cubicBezTo>
                          <a:cubicBezTo>
                            <a:pt x="570" y="1045"/>
                            <a:pt x="546" y="1045"/>
                            <a:pt x="532" y="1031"/>
                          </a:cubicBezTo>
                          <a:cubicBezTo>
                            <a:pt x="517" y="1016"/>
                            <a:pt x="517" y="993"/>
                            <a:pt x="532" y="978"/>
                          </a:cubicBezTo>
                          <a:cubicBezTo>
                            <a:pt x="606" y="904"/>
                            <a:pt x="606" y="904"/>
                            <a:pt x="606" y="904"/>
                          </a:cubicBezTo>
                          <a:cubicBezTo>
                            <a:pt x="621" y="889"/>
                            <a:pt x="644" y="889"/>
                            <a:pt x="659" y="904"/>
                          </a:cubicBezTo>
                          <a:cubicBezTo>
                            <a:pt x="733" y="978"/>
                            <a:pt x="733" y="978"/>
                            <a:pt x="733" y="978"/>
                          </a:cubicBezTo>
                          <a:cubicBezTo>
                            <a:pt x="748" y="993"/>
                            <a:pt x="748" y="1016"/>
                            <a:pt x="733" y="1031"/>
                          </a:cubicBezTo>
                          <a:cubicBezTo>
                            <a:pt x="726" y="1038"/>
                            <a:pt x="717" y="1042"/>
                            <a:pt x="707" y="1042"/>
                          </a:cubicBezTo>
                          <a:cubicBezTo>
                            <a:pt x="697" y="1042"/>
                            <a:pt x="688" y="1038"/>
                            <a:pt x="681" y="1031"/>
                          </a:cubicBezTo>
                          <a:cubicBezTo>
                            <a:pt x="670" y="1020"/>
                            <a:pt x="670" y="1020"/>
                            <a:pt x="670" y="1020"/>
                          </a:cubicBezTo>
                          <a:cubicBezTo>
                            <a:pt x="670" y="1265"/>
                            <a:pt x="670" y="1265"/>
                            <a:pt x="670" y="1265"/>
                          </a:cubicBezTo>
                          <a:lnTo>
                            <a:pt x="707" y="1265"/>
                          </a:lnTo>
                          <a:close/>
                          <a:moveTo>
                            <a:pt x="1377" y="1265"/>
                          </a:moveTo>
                          <a:cubicBezTo>
                            <a:pt x="1192" y="1265"/>
                            <a:pt x="1042" y="1115"/>
                            <a:pt x="1042" y="930"/>
                          </a:cubicBezTo>
                          <a:cubicBezTo>
                            <a:pt x="1042" y="746"/>
                            <a:pt x="1192" y="595"/>
                            <a:pt x="1377" y="595"/>
                          </a:cubicBezTo>
                          <a:cubicBezTo>
                            <a:pt x="1561" y="595"/>
                            <a:pt x="1712" y="746"/>
                            <a:pt x="1712" y="930"/>
                          </a:cubicBezTo>
                          <a:cubicBezTo>
                            <a:pt x="1712" y="1115"/>
                            <a:pt x="1561" y="1265"/>
                            <a:pt x="1377" y="1265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3200CC8C-8A06-4A8A-8622-408D19E67C08}"/>
                    </a:ext>
                  </a:extLst>
                </p:cNvPr>
                <p:cNvSpPr txBox="1"/>
                <p:nvPr/>
              </p:nvSpPr>
              <p:spPr>
                <a:xfrm flipH="1">
                  <a:off x="7883873" y="1013191"/>
                  <a:ext cx="1834156" cy="4001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IN" sz="2000" b="1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Characteristics</a:t>
                  </a: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62FBD060-6739-4868-B053-C34BD36F0F12}"/>
                    </a:ext>
                  </a:extLst>
                </p:cNvPr>
                <p:cNvSpPr txBox="1"/>
                <p:nvPr/>
              </p:nvSpPr>
              <p:spPr>
                <a:xfrm flipH="1">
                  <a:off x="7555521" y="1833005"/>
                  <a:ext cx="2314544" cy="830997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Easy Handling</a:t>
                  </a:r>
                </a:p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Operational Controls</a:t>
                  </a:r>
                </a:p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Easy Tax Preparation</a:t>
                  </a:r>
                </a:p>
              </p:txBody>
            </p:sp>
          </p:grp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1EADC6FD-FEAE-4905-9F6B-09E4B325EC98}"/>
                </a:ext>
              </a:extLst>
            </p:cNvPr>
            <p:cNvGrpSpPr/>
            <p:nvPr/>
          </p:nvGrpSpPr>
          <p:grpSpPr>
            <a:xfrm>
              <a:off x="782108" y="2607786"/>
              <a:ext cx="10627784" cy="1637306"/>
              <a:chOff x="782108" y="2962708"/>
              <a:chExt cx="10627784" cy="1637306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06F6BFB3-8F93-44DF-9EED-372142265781}"/>
                  </a:ext>
                </a:extLst>
              </p:cNvPr>
              <p:cNvGrpSpPr/>
              <p:nvPr/>
            </p:nvGrpSpPr>
            <p:grpSpPr>
              <a:xfrm>
                <a:off x="782108" y="3290686"/>
                <a:ext cx="3709996" cy="1309328"/>
                <a:chOff x="539457" y="3291787"/>
                <a:chExt cx="3709996" cy="1309328"/>
              </a:xfrm>
            </p:grpSpPr>
            <p:sp>
              <p:nvSpPr>
                <p:cNvPr id="16" name="Freeform 67">
                  <a:extLst>
                    <a:ext uri="{FF2B5EF4-FFF2-40B4-BE49-F238E27FC236}">
                      <a16:creationId xmlns:a16="http://schemas.microsoft.com/office/drawing/2014/main" id="{6D82BC94-EBF8-42E6-B3F6-35DD779470D6}"/>
                    </a:ext>
                  </a:extLst>
                </p:cNvPr>
                <p:cNvSpPr/>
                <p:nvPr/>
              </p:nvSpPr>
              <p:spPr>
                <a:xfrm>
                  <a:off x="539457" y="3291787"/>
                  <a:ext cx="3686493" cy="565492"/>
                </a:xfrm>
                <a:custGeom>
                  <a:avLst/>
                  <a:gdLst>
                    <a:gd name="connsiteX0" fmla="*/ 0 w 4290646"/>
                    <a:gd name="connsiteY0" fmla="*/ 0 h 900332"/>
                    <a:gd name="connsiteX1" fmla="*/ 4290646 w 4290646"/>
                    <a:gd name="connsiteY1" fmla="*/ 0 h 900332"/>
                    <a:gd name="connsiteX2" fmla="*/ 4290646 w 4290646"/>
                    <a:gd name="connsiteY2" fmla="*/ 900332 h 900332"/>
                    <a:gd name="connsiteX3" fmla="*/ 1195754 w 4290646"/>
                    <a:gd name="connsiteY3" fmla="*/ 900332 h 900332"/>
                    <a:gd name="connsiteX4" fmla="*/ 1195754 w 4290646"/>
                    <a:gd name="connsiteY4" fmla="*/ 604911 h 900332"/>
                    <a:gd name="connsiteX5" fmla="*/ 351693 w 4290646"/>
                    <a:gd name="connsiteY5" fmla="*/ 604911 h 900332"/>
                    <a:gd name="connsiteX6" fmla="*/ 351693 w 4290646"/>
                    <a:gd name="connsiteY6" fmla="*/ 900332 h 900332"/>
                    <a:gd name="connsiteX7" fmla="*/ 0 w 4290646"/>
                    <a:gd name="connsiteY7" fmla="*/ 900332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8" fmla="*/ 443133 w 4290646"/>
                    <a:gd name="connsiteY8" fmla="*/ 696351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6" fmla="*/ 1195754 w 4290646"/>
                    <a:gd name="connsiteY6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90646" h="900332">
                      <a:moveTo>
                        <a:pt x="351693" y="900332"/>
                      </a:moveTo>
                      <a:lnTo>
                        <a:pt x="0" y="900332"/>
                      </a:lnTo>
                      <a:lnTo>
                        <a:pt x="0" y="0"/>
                      </a:lnTo>
                      <a:lnTo>
                        <a:pt x="4290646" y="0"/>
                      </a:lnTo>
                    </a:path>
                  </a:pathLst>
                </a:custGeom>
                <a:noFill/>
                <a:ln w="6350">
                  <a:solidFill>
                    <a:schemeClr val="accent6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2BDA8B8D-1B9A-4CD1-9A52-446CD075CCAF}"/>
                    </a:ext>
                  </a:extLst>
                </p:cNvPr>
                <p:cNvSpPr txBox="1"/>
                <p:nvPr/>
              </p:nvSpPr>
              <p:spPr>
                <a:xfrm>
                  <a:off x="2840467" y="3304618"/>
                  <a:ext cx="1111203" cy="4001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r"/>
                  <a:r>
                    <a:rPr lang="en-IN" sz="2000" b="1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Annexes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1774B26A-3ABD-45ED-8E7C-B90278396567}"/>
                    </a:ext>
                  </a:extLst>
                </p:cNvPr>
                <p:cNvSpPr txBox="1"/>
                <p:nvPr/>
              </p:nvSpPr>
              <p:spPr>
                <a:xfrm>
                  <a:off x="1510883" y="3770118"/>
                  <a:ext cx="2738570" cy="830997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marL="182880" indent="-182880" algn="r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SCH C Ordinary Business</a:t>
                  </a:r>
                </a:p>
                <a:p>
                  <a:pPr marL="182880" indent="-182880" algn="r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SCH F Agroindustry</a:t>
                  </a:r>
                </a:p>
                <a:p>
                  <a:pPr marL="182880" indent="-182880" algn="r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SCH E Rental Properties</a:t>
                  </a:r>
                </a:p>
              </p:txBody>
            </p: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0FF6707D-7C78-49BE-A600-1A0684590779}"/>
                    </a:ext>
                  </a:extLst>
                </p:cNvPr>
                <p:cNvGrpSpPr/>
                <p:nvPr/>
              </p:nvGrpSpPr>
              <p:grpSpPr>
                <a:xfrm>
                  <a:off x="775796" y="3540103"/>
                  <a:ext cx="634352" cy="634352"/>
                  <a:chOff x="775796" y="3540103"/>
                  <a:chExt cx="634352" cy="634352"/>
                </a:xfrm>
              </p:grpSpPr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A2752156-EDCA-4E3D-A3F8-CC3F66D7FAFA}"/>
                      </a:ext>
                    </a:extLst>
                  </p:cNvPr>
                  <p:cNvSpPr/>
                  <p:nvPr/>
                </p:nvSpPr>
                <p:spPr>
                  <a:xfrm>
                    <a:off x="775796" y="3540103"/>
                    <a:ext cx="634352" cy="634352"/>
                  </a:xfrm>
                  <a:prstGeom prst="rect">
                    <a:avLst/>
                  </a:prstGeom>
                  <a:solidFill>
                    <a:schemeClr val="bg2"/>
                  </a:solidFill>
                  <a:ln w="635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 dirty="0"/>
                  </a:p>
                </p:txBody>
              </p:sp>
              <p:grpSp>
                <p:nvGrpSpPr>
                  <p:cNvPr id="21" name="Group 20">
                    <a:extLst>
                      <a:ext uri="{FF2B5EF4-FFF2-40B4-BE49-F238E27FC236}">
                        <a16:creationId xmlns:a16="http://schemas.microsoft.com/office/drawing/2014/main" id="{B6E67F49-CEAC-4119-8017-ABD4D5502460}"/>
                      </a:ext>
                    </a:extLst>
                  </p:cNvPr>
                  <p:cNvGrpSpPr/>
                  <p:nvPr/>
                </p:nvGrpSpPr>
                <p:grpSpPr>
                  <a:xfrm>
                    <a:off x="856066" y="3667840"/>
                    <a:ext cx="473812" cy="378878"/>
                    <a:chOff x="355560" y="3265677"/>
                    <a:chExt cx="1474824" cy="1179323"/>
                  </a:xfrm>
                </p:grpSpPr>
                <p:sp>
                  <p:nvSpPr>
                    <p:cNvPr id="22" name="Freeform 33">
                      <a:extLst>
                        <a:ext uri="{FF2B5EF4-FFF2-40B4-BE49-F238E27FC236}">
                          <a16:creationId xmlns:a16="http://schemas.microsoft.com/office/drawing/2014/main" id="{F670954C-00F8-42FD-9A14-EFF150D288E7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 flipH="1">
                      <a:off x="355560" y="3269559"/>
                      <a:ext cx="1474824" cy="1175441"/>
                    </a:xfrm>
                    <a:custGeom>
                      <a:avLst/>
                      <a:gdLst>
                        <a:gd name="T0" fmla="*/ 1257 w 2353"/>
                        <a:gd name="T1" fmla="*/ 484 h 1879"/>
                        <a:gd name="T2" fmla="*/ 1354 w 2353"/>
                        <a:gd name="T3" fmla="*/ 731 h 1879"/>
                        <a:gd name="T4" fmla="*/ 1612 w 2353"/>
                        <a:gd name="T5" fmla="*/ 828 h 1879"/>
                        <a:gd name="T6" fmla="*/ 1505 w 2353"/>
                        <a:gd name="T7" fmla="*/ 934 h 1879"/>
                        <a:gd name="T8" fmla="*/ 1355 w 2353"/>
                        <a:gd name="T9" fmla="*/ 1084 h 1879"/>
                        <a:gd name="T10" fmla="*/ 1152 w 2353"/>
                        <a:gd name="T11" fmla="*/ 1084 h 1879"/>
                        <a:gd name="T12" fmla="*/ 1002 w 2353"/>
                        <a:gd name="T13" fmla="*/ 934 h 1879"/>
                        <a:gd name="T14" fmla="*/ 1002 w 2353"/>
                        <a:gd name="T15" fmla="*/ 731 h 1879"/>
                        <a:gd name="T16" fmla="*/ 1151 w 2353"/>
                        <a:gd name="T17" fmla="*/ 581 h 1879"/>
                        <a:gd name="T18" fmla="*/ 1724 w 2353"/>
                        <a:gd name="T19" fmla="*/ 465 h 1879"/>
                        <a:gd name="T20" fmla="*/ 1799 w 2353"/>
                        <a:gd name="T21" fmla="*/ 650 h 1879"/>
                        <a:gd name="T22" fmla="*/ 1874 w 2353"/>
                        <a:gd name="T23" fmla="*/ 465 h 1879"/>
                        <a:gd name="T24" fmla="*/ 2059 w 2353"/>
                        <a:gd name="T25" fmla="*/ 390 h 1879"/>
                        <a:gd name="T26" fmla="*/ 1874 w 2353"/>
                        <a:gd name="T27" fmla="*/ 315 h 1879"/>
                        <a:gd name="T28" fmla="*/ 1799 w 2353"/>
                        <a:gd name="T29" fmla="*/ 130 h 1879"/>
                        <a:gd name="T30" fmla="*/ 1724 w 2353"/>
                        <a:gd name="T31" fmla="*/ 315 h 1879"/>
                        <a:gd name="T32" fmla="*/ 1539 w 2353"/>
                        <a:gd name="T33" fmla="*/ 390 h 1879"/>
                        <a:gd name="T34" fmla="*/ 770 w 2353"/>
                        <a:gd name="T35" fmla="*/ 288 h 1879"/>
                        <a:gd name="T36" fmla="*/ 865 w 2353"/>
                        <a:gd name="T37" fmla="*/ 383 h 1879"/>
                        <a:gd name="T38" fmla="*/ 993 w 2353"/>
                        <a:gd name="T39" fmla="*/ 383 h 1879"/>
                        <a:gd name="T40" fmla="*/ 993 w 2353"/>
                        <a:gd name="T41" fmla="*/ 288 h 1879"/>
                        <a:gd name="T42" fmla="*/ 1153 w 2353"/>
                        <a:gd name="T43" fmla="*/ 223 h 1879"/>
                        <a:gd name="T44" fmla="*/ 993 w 2353"/>
                        <a:gd name="T45" fmla="*/ 159 h 1879"/>
                        <a:gd name="T46" fmla="*/ 929 w 2353"/>
                        <a:gd name="T47" fmla="*/ 0 h 1879"/>
                        <a:gd name="T48" fmla="*/ 865 w 2353"/>
                        <a:gd name="T49" fmla="*/ 159 h 1879"/>
                        <a:gd name="T50" fmla="*/ 705 w 2353"/>
                        <a:gd name="T51" fmla="*/ 223 h 1879"/>
                        <a:gd name="T52" fmla="*/ 770 w 2353"/>
                        <a:gd name="T53" fmla="*/ 288 h 1879"/>
                        <a:gd name="T54" fmla="*/ 2308 w 2353"/>
                        <a:gd name="T55" fmla="*/ 1378 h 1879"/>
                        <a:gd name="T56" fmla="*/ 1739 w 2353"/>
                        <a:gd name="T57" fmla="*/ 1778 h 1879"/>
                        <a:gd name="T58" fmla="*/ 1384 w 2353"/>
                        <a:gd name="T59" fmla="*/ 1879 h 1879"/>
                        <a:gd name="T60" fmla="*/ 505 w 2353"/>
                        <a:gd name="T61" fmla="*/ 1820 h 1879"/>
                        <a:gd name="T62" fmla="*/ 362 w 2353"/>
                        <a:gd name="T63" fmla="*/ 1858 h 1879"/>
                        <a:gd name="T64" fmla="*/ 26 w 2353"/>
                        <a:gd name="T65" fmla="*/ 1754 h 1879"/>
                        <a:gd name="T66" fmla="*/ 120 w 2353"/>
                        <a:gd name="T67" fmla="*/ 1171 h 1879"/>
                        <a:gd name="T68" fmla="*/ 328 w 2353"/>
                        <a:gd name="T69" fmla="*/ 1162 h 1879"/>
                        <a:gd name="T70" fmla="*/ 998 w 2353"/>
                        <a:gd name="T71" fmla="*/ 1237 h 1879"/>
                        <a:gd name="T72" fmla="*/ 1524 w 2353"/>
                        <a:gd name="T73" fmla="*/ 1314 h 1879"/>
                        <a:gd name="T74" fmla="*/ 1521 w 2353"/>
                        <a:gd name="T75" fmla="*/ 1500 h 1879"/>
                        <a:gd name="T76" fmla="*/ 1103 w 2353"/>
                        <a:gd name="T77" fmla="*/ 1539 h 1879"/>
                        <a:gd name="T78" fmla="*/ 1124 w 2353"/>
                        <a:gd name="T79" fmla="*/ 1558 h 1879"/>
                        <a:gd name="T80" fmla="*/ 1655 w 2353"/>
                        <a:gd name="T81" fmla="*/ 1517 h 1879"/>
                        <a:gd name="T82" fmla="*/ 2309 w 2353"/>
                        <a:gd name="T83" fmla="*/ 1222 h 1879"/>
                        <a:gd name="T84" fmla="*/ 305 w 2353"/>
                        <a:gd name="T85" fmla="*/ 1695 h 1879"/>
                        <a:gd name="T86" fmla="*/ 165 w 2353"/>
                        <a:gd name="T87" fmla="*/ 1686 h 1879"/>
                        <a:gd name="T88" fmla="*/ 233 w 2353"/>
                        <a:gd name="T89" fmla="*/ 1761 h 1879"/>
                        <a:gd name="T90" fmla="*/ 2095 w 2353"/>
                        <a:gd name="T91" fmla="*/ 1171 h 1879"/>
                        <a:gd name="T92" fmla="*/ 1653 w 2353"/>
                        <a:gd name="T93" fmla="*/ 1323 h 1879"/>
                        <a:gd name="T94" fmla="*/ 2095 w 2353"/>
                        <a:gd name="T95" fmla="*/ 1172 h 1879"/>
                        <a:gd name="T96" fmla="*/ 1791 w 2353"/>
                        <a:gd name="T97" fmla="*/ 1127 h 1879"/>
                        <a:gd name="T98" fmla="*/ 1527 w 2353"/>
                        <a:gd name="T99" fmla="*/ 1249 h 1879"/>
                        <a:gd name="T100" fmla="*/ 1890 w 2353"/>
                        <a:gd name="T101" fmla="*/ 1136 h 187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</a:cxnLst>
                      <a:rect l="0" t="0" r="r" b="b"/>
                      <a:pathLst>
                        <a:path w="2353" h="1879">
                          <a:moveTo>
                            <a:pt x="1151" y="581"/>
                          </a:moveTo>
                          <a:cubicBezTo>
                            <a:pt x="1154" y="525"/>
                            <a:pt x="1201" y="482"/>
                            <a:pt x="1257" y="484"/>
                          </a:cubicBezTo>
                          <a:cubicBezTo>
                            <a:pt x="1310" y="487"/>
                            <a:pt x="1351" y="529"/>
                            <a:pt x="1354" y="581"/>
                          </a:cubicBezTo>
                          <a:cubicBezTo>
                            <a:pt x="1354" y="731"/>
                            <a:pt x="1354" y="731"/>
                            <a:pt x="1354" y="731"/>
                          </a:cubicBezTo>
                          <a:cubicBezTo>
                            <a:pt x="1505" y="731"/>
                            <a:pt x="1505" y="731"/>
                            <a:pt x="1505" y="731"/>
                          </a:cubicBezTo>
                          <a:cubicBezTo>
                            <a:pt x="1561" y="728"/>
                            <a:pt x="1609" y="772"/>
                            <a:pt x="1612" y="828"/>
                          </a:cubicBezTo>
                          <a:cubicBezTo>
                            <a:pt x="1615" y="884"/>
                            <a:pt x="1571" y="931"/>
                            <a:pt x="1515" y="934"/>
                          </a:cubicBezTo>
                          <a:cubicBezTo>
                            <a:pt x="1512" y="934"/>
                            <a:pt x="1509" y="934"/>
                            <a:pt x="1505" y="934"/>
                          </a:cubicBezTo>
                          <a:cubicBezTo>
                            <a:pt x="1355" y="934"/>
                            <a:pt x="1355" y="934"/>
                            <a:pt x="1355" y="934"/>
                          </a:cubicBezTo>
                          <a:cubicBezTo>
                            <a:pt x="1355" y="1084"/>
                            <a:pt x="1355" y="1084"/>
                            <a:pt x="1355" y="1084"/>
                          </a:cubicBezTo>
                          <a:cubicBezTo>
                            <a:pt x="1353" y="1140"/>
                            <a:pt x="1305" y="1183"/>
                            <a:pt x="1249" y="1181"/>
                          </a:cubicBezTo>
                          <a:cubicBezTo>
                            <a:pt x="1197" y="1178"/>
                            <a:pt x="1155" y="1136"/>
                            <a:pt x="1152" y="1084"/>
                          </a:cubicBezTo>
                          <a:cubicBezTo>
                            <a:pt x="1152" y="934"/>
                            <a:pt x="1152" y="934"/>
                            <a:pt x="1152" y="934"/>
                          </a:cubicBezTo>
                          <a:cubicBezTo>
                            <a:pt x="1002" y="934"/>
                            <a:pt x="1002" y="934"/>
                            <a:pt x="1002" y="934"/>
                          </a:cubicBezTo>
                          <a:cubicBezTo>
                            <a:pt x="946" y="931"/>
                            <a:pt x="903" y="884"/>
                            <a:pt x="906" y="828"/>
                          </a:cubicBezTo>
                          <a:cubicBezTo>
                            <a:pt x="908" y="775"/>
                            <a:pt x="950" y="734"/>
                            <a:pt x="1002" y="731"/>
                          </a:cubicBezTo>
                          <a:cubicBezTo>
                            <a:pt x="1152" y="731"/>
                            <a:pt x="1152" y="731"/>
                            <a:pt x="1152" y="731"/>
                          </a:cubicBezTo>
                          <a:lnTo>
                            <a:pt x="1151" y="581"/>
                          </a:lnTo>
                          <a:close/>
                          <a:moveTo>
                            <a:pt x="1614" y="465"/>
                          </a:moveTo>
                          <a:cubicBezTo>
                            <a:pt x="1724" y="465"/>
                            <a:pt x="1724" y="465"/>
                            <a:pt x="1724" y="465"/>
                          </a:cubicBezTo>
                          <a:cubicBezTo>
                            <a:pt x="1724" y="575"/>
                            <a:pt x="1724" y="575"/>
                            <a:pt x="1724" y="575"/>
                          </a:cubicBezTo>
                          <a:cubicBezTo>
                            <a:pt x="1724" y="616"/>
                            <a:pt x="1758" y="650"/>
                            <a:pt x="1799" y="650"/>
                          </a:cubicBezTo>
                          <a:cubicBezTo>
                            <a:pt x="1840" y="650"/>
                            <a:pt x="1874" y="616"/>
                            <a:pt x="1874" y="575"/>
                          </a:cubicBezTo>
                          <a:cubicBezTo>
                            <a:pt x="1874" y="465"/>
                            <a:pt x="1874" y="465"/>
                            <a:pt x="1874" y="465"/>
                          </a:cubicBezTo>
                          <a:cubicBezTo>
                            <a:pt x="1984" y="465"/>
                            <a:pt x="1984" y="465"/>
                            <a:pt x="1984" y="465"/>
                          </a:cubicBezTo>
                          <a:cubicBezTo>
                            <a:pt x="2026" y="465"/>
                            <a:pt x="2059" y="431"/>
                            <a:pt x="2059" y="390"/>
                          </a:cubicBezTo>
                          <a:cubicBezTo>
                            <a:pt x="2059" y="349"/>
                            <a:pt x="2026" y="315"/>
                            <a:pt x="1984" y="315"/>
                          </a:cubicBezTo>
                          <a:cubicBezTo>
                            <a:pt x="1874" y="315"/>
                            <a:pt x="1874" y="315"/>
                            <a:pt x="1874" y="315"/>
                          </a:cubicBezTo>
                          <a:cubicBezTo>
                            <a:pt x="1874" y="205"/>
                            <a:pt x="1874" y="205"/>
                            <a:pt x="1874" y="205"/>
                          </a:cubicBezTo>
                          <a:cubicBezTo>
                            <a:pt x="1874" y="163"/>
                            <a:pt x="1840" y="130"/>
                            <a:pt x="1799" y="130"/>
                          </a:cubicBezTo>
                          <a:cubicBezTo>
                            <a:pt x="1758" y="130"/>
                            <a:pt x="1724" y="164"/>
                            <a:pt x="1724" y="205"/>
                          </a:cubicBezTo>
                          <a:cubicBezTo>
                            <a:pt x="1724" y="315"/>
                            <a:pt x="1724" y="315"/>
                            <a:pt x="1724" y="315"/>
                          </a:cubicBezTo>
                          <a:cubicBezTo>
                            <a:pt x="1614" y="315"/>
                            <a:pt x="1614" y="315"/>
                            <a:pt x="1614" y="315"/>
                          </a:cubicBezTo>
                          <a:cubicBezTo>
                            <a:pt x="1573" y="315"/>
                            <a:pt x="1539" y="349"/>
                            <a:pt x="1539" y="390"/>
                          </a:cubicBezTo>
                          <a:cubicBezTo>
                            <a:pt x="1539" y="431"/>
                            <a:pt x="1573" y="465"/>
                            <a:pt x="1614" y="465"/>
                          </a:cubicBezTo>
                          <a:close/>
                          <a:moveTo>
                            <a:pt x="770" y="288"/>
                          </a:moveTo>
                          <a:cubicBezTo>
                            <a:pt x="865" y="288"/>
                            <a:pt x="865" y="288"/>
                            <a:pt x="865" y="288"/>
                          </a:cubicBezTo>
                          <a:cubicBezTo>
                            <a:pt x="865" y="383"/>
                            <a:pt x="865" y="383"/>
                            <a:pt x="865" y="383"/>
                          </a:cubicBezTo>
                          <a:cubicBezTo>
                            <a:pt x="865" y="418"/>
                            <a:pt x="894" y="447"/>
                            <a:pt x="929" y="447"/>
                          </a:cubicBezTo>
                          <a:cubicBezTo>
                            <a:pt x="965" y="447"/>
                            <a:pt x="993" y="418"/>
                            <a:pt x="993" y="383"/>
                          </a:cubicBezTo>
                          <a:cubicBezTo>
                            <a:pt x="993" y="383"/>
                            <a:pt x="993" y="383"/>
                            <a:pt x="993" y="383"/>
                          </a:cubicBezTo>
                          <a:cubicBezTo>
                            <a:pt x="993" y="288"/>
                            <a:pt x="993" y="288"/>
                            <a:pt x="993" y="288"/>
                          </a:cubicBezTo>
                          <a:cubicBezTo>
                            <a:pt x="1089" y="288"/>
                            <a:pt x="1089" y="288"/>
                            <a:pt x="1089" y="288"/>
                          </a:cubicBezTo>
                          <a:cubicBezTo>
                            <a:pt x="1124" y="288"/>
                            <a:pt x="1153" y="259"/>
                            <a:pt x="1153" y="223"/>
                          </a:cubicBezTo>
                          <a:cubicBezTo>
                            <a:pt x="1153" y="188"/>
                            <a:pt x="1124" y="159"/>
                            <a:pt x="1089" y="159"/>
                          </a:cubicBezTo>
                          <a:cubicBezTo>
                            <a:pt x="993" y="159"/>
                            <a:pt x="993" y="159"/>
                            <a:pt x="993" y="159"/>
                          </a:cubicBezTo>
                          <a:cubicBezTo>
                            <a:pt x="993" y="64"/>
                            <a:pt x="993" y="64"/>
                            <a:pt x="993" y="64"/>
                          </a:cubicBezTo>
                          <a:cubicBezTo>
                            <a:pt x="993" y="28"/>
                            <a:pt x="965" y="0"/>
                            <a:pt x="929" y="0"/>
                          </a:cubicBezTo>
                          <a:cubicBezTo>
                            <a:pt x="894" y="0"/>
                            <a:pt x="865" y="28"/>
                            <a:pt x="865" y="64"/>
                          </a:cubicBezTo>
                          <a:cubicBezTo>
                            <a:pt x="865" y="159"/>
                            <a:pt x="865" y="159"/>
                            <a:pt x="865" y="159"/>
                          </a:cubicBezTo>
                          <a:cubicBezTo>
                            <a:pt x="770" y="159"/>
                            <a:pt x="770" y="159"/>
                            <a:pt x="770" y="159"/>
                          </a:cubicBezTo>
                          <a:cubicBezTo>
                            <a:pt x="734" y="159"/>
                            <a:pt x="705" y="188"/>
                            <a:pt x="705" y="223"/>
                          </a:cubicBezTo>
                          <a:cubicBezTo>
                            <a:pt x="705" y="259"/>
                            <a:pt x="734" y="288"/>
                            <a:pt x="770" y="288"/>
                          </a:cubicBezTo>
                          <a:cubicBezTo>
                            <a:pt x="770" y="288"/>
                            <a:pt x="770" y="288"/>
                            <a:pt x="770" y="288"/>
                          </a:cubicBezTo>
                          <a:close/>
                          <a:moveTo>
                            <a:pt x="2311" y="1225"/>
                          </a:moveTo>
                          <a:cubicBezTo>
                            <a:pt x="2353" y="1268"/>
                            <a:pt x="2351" y="1336"/>
                            <a:pt x="2308" y="1378"/>
                          </a:cubicBezTo>
                          <a:cubicBezTo>
                            <a:pt x="2304" y="1382"/>
                            <a:pt x="2300" y="1385"/>
                            <a:pt x="2295" y="1388"/>
                          </a:cubicBezTo>
                          <a:cubicBezTo>
                            <a:pt x="1739" y="1778"/>
                            <a:pt x="1739" y="1778"/>
                            <a:pt x="1739" y="1778"/>
                          </a:cubicBezTo>
                          <a:cubicBezTo>
                            <a:pt x="1645" y="1844"/>
                            <a:pt x="1533" y="1879"/>
                            <a:pt x="1418" y="1879"/>
                          </a:cubicBezTo>
                          <a:cubicBezTo>
                            <a:pt x="1407" y="1879"/>
                            <a:pt x="1395" y="1879"/>
                            <a:pt x="1384" y="1879"/>
                          </a:cubicBezTo>
                          <a:cubicBezTo>
                            <a:pt x="510" y="1820"/>
                            <a:pt x="510" y="1820"/>
                            <a:pt x="510" y="1820"/>
                          </a:cubicBezTo>
                          <a:cubicBezTo>
                            <a:pt x="505" y="1820"/>
                            <a:pt x="505" y="1820"/>
                            <a:pt x="505" y="1820"/>
                          </a:cubicBezTo>
                          <a:cubicBezTo>
                            <a:pt x="486" y="1820"/>
                            <a:pt x="467" y="1813"/>
                            <a:pt x="453" y="1801"/>
                          </a:cubicBezTo>
                          <a:cubicBezTo>
                            <a:pt x="435" y="1834"/>
                            <a:pt x="401" y="1856"/>
                            <a:pt x="362" y="1858"/>
                          </a:cubicBezTo>
                          <a:cubicBezTo>
                            <a:pt x="156" y="1868"/>
                            <a:pt x="156" y="1868"/>
                            <a:pt x="156" y="1868"/>
                          </a:cubicBezTo>
                          <a:cubicBezTo>
                            <a:pt x="88" y="1872"/>
                            <a:pt x="30" y="1821"/>
                            <a:pt x="26" y="1754"/>
                          </a:cubicBezTo>
                          <a:cubicBezTo>
                            <a:pt x="3" y="1297"/>
                            <a:pt x="3" y="1297"/>
                            <a:pt x="3" y="1297"/>
                          </a:cubicBezTo>
                          <a:cubicBezTo>
                            <a:pt x="0" y="1230"/>
                            <a:pt x="53" y="1174"/>
                            <a:pt x="120" y="1171"/>
                          </a:cubicBezTo>
                          <a:cubicBezTo>
                            <a:pt x="120" y="1171"/>
                            <a:pt x="121" y="1171"/>
                            <a:pt x="122" y="1171"/>
                          </a:cubicBezTo>
                          <a:cubicBezTo>
                            <a:pt x="328" y="1162"/>
                            <a:pt x="328" y="1162"/>
                            <a:pt x="328" y="1162"/>
                          </a:cubicBezTo>
                          <a:cubicBezTo>
                            <a:pt x="367" y="1160"/>
                            <a:pt x="405" y="1180"/>
                            <a:pt x="427" y="1213"/>
                          </a:cubicBezTo>
                          <a:cubicBezTo>
                            <a:pt x="522" y="1183"/>
                            <a:pt x="700" y="1126"/>
                            <a:pt x="998" y="1237"/>
                          </a:cubicBezTo>
                          <a:cubicBezTo>
                            <a:pt x="1092" y="1269"/>
                            <a:pt x="1189" y="1289"/>
                            <a:pt x="1288" y="1297"/>
                          </a:cubicBezTo>
                          <a:cubicBezTo>
                            <a:pt x="1524" y="1314"/>
                            <a:pt x="1524" y="1314"/>
                            <a:pt x="1524" y="1314"/>
                          </a:cubicBezTo>
                          <a:cubicBezTo>
                            <a:pt x="1575" y="1317"/>
                            <a:pt x="1614" y="1362"/>
                            <a:pt x="1611" y="1413"/>
                          </a:cubicBezTo>
                          <a:cubicBezTo>
                            <a:pt x="1608" y="1461"/>
                            <a:pt x="1569" y="1499"/>
                            <a:pt x="1521" y="1500"/>
                          </a:cubicBezTo>
                          <a:cubicBezTo>
                            <a:pt x="1122" y="1507"/>
                            <a:pt x="1122" y="1507"/>
                            <a:pt x="1122" y="1507"/>
                          </a:cubicBezTo>
                          <a:cubicBezTo>
                            <a:pt x="1109" y="1511"/>
                            <a:pt x="1100" y="1525"/>
                            <a:pt x="1103" y="1539"/>
                          </a:cubicBezTo>
                          <a:cubicBezTo>
                            <a:pt x="1105" y="1549"/>
                            <a:pt x="1114" y="1557"/>
                            <a:pt x="1124" y="1558"/>
                          </a:cubicBezTo>
                          <a:cubicBezTo>
                            <a:pt x="1124" y="1558"/>
                            <a:pt x="1124" y="1558"/>
                            <a:pt x="1124" y="1558"/>
                          </a:cubicBezTo>
                          <a:cubicBezTo>
                            <a:pt x="1514" y="1558"/>
                            <a:pt x="1514" y="1558"/>
                            <a:pt x="1514" y="1558"/>
                          </a:cubicBezTo>
                          <a:cubicBezTo>
                            <a:pt x="1564" y="1557"/>
                            <a:pt x="1613" y="1543"/>
                            <a:pt x="1655" y="1517"/>
                          </a:cubicBezTo>
                          <a:cubicBezTo>
                            <a:pt x="1655" y="1517"/>
                            <a:pt x="1998" y="1310"/>
                            <a:pt x="2172" y="1204"/>
                          </a:cubicBezTo>
                          <a:cubicBezTo>
                            <a:pt x="2216" y="1177"/>
                            <a:pt x="2273" y="1185"/>
                            <a:pt x="2309" y="1222"/>
                          </a:cubicBezTo>
                          <a:lnTo>
                            <a:pt x="2311" y="1225"/>
                          </a:lnTo>
                          <a:close/>
                          <a:moveTo>
                            <a:pt x="305" y="1695"/>
                          </a:moveTo>
                          <a:cubicBezTo>
                            <a:pt x="307" y="1656"/>
                            <a:pt x="278" y="1623"/>
                            <a:pt x="239" y="1621"/>
                          </a:cubicBezTo>
                          <a:cubicBezTo>
                            <a:pt x="200" y="1618"/>
                            <a:pt x="167" y="1648"/>
                            <a:pt x="165" y="1686"/>
                          </a:cubicBezTo>
                          <a:cubicBezTo>
                            <a:pt x="162" y="1725"/>
                            <a:pt x="192" y="1758"/>
                            <a:pt x="230" y="1761"/>
                          </a:cubicBezTo>
                          <a:cubicBezTo>
                            <a:pt x="231" y="1761"/>
                            <a:pt x="232" y="1761"/>
                            <a:pt x="233" y="1761"/>
                          </a:cubicBezTo>
                          <a:cubicBezTo>
                            <a:pt x="271" y="1762"/>
                            <a:pt x="303" y="1733"/>
                            <a:pt x="305" y="1695"/>
                          </a:cubicBezTo>
                          <a:close/>
                          <a:moveTo>
                            <a:pt x="2095" y="1171"/>
                          </a:moveTo>
                          <a:cubicBezTo>
                            <a:pt x="2063" y="1141"/>
                            <a:pt x="2015" y="1136"/>
                            <a:pt x="1976" y="1157"/>
                          </a:cubicBezTo>
                          <a:cubicBezTo>
                            <a:pt x="1653" y="1323"/>
                            <a:pt x="1653" y="1323"/>
                            <a:pt x="1653" y="1323"/>
                          </a:cubicBezTo>
                          <a:cubicBezTo>
                            <a:pt x="1672" y="1354"/>
                            <a:pt x="1680" y="1390"/>
                            <a:pt x="1675" y="1426"/>
                          </a:cubicBezTo>
                          <a:cubicBezTo>
                            <a:pt x="1787" y="1361"/>
                            <a:pt x="1951" y="1260"/>
                            <a:pt x="2095" y="1172"/>
                          </a:cubicBezTo>
                          <a:lnTo>
                            <a:pt x="2095" y="1171"/>
                          </a:lnTo>
                          <a:close/>
                          <a:moveTo>
                            <a:pt x="1791" y="1127"/>
                          </a:moveTo>
                          <a:cubicBezTo>
                            <a:pt x="1487" y="1246"/>
                            <a:pt x="1487" y="1246"/>
                            <a:pt x="1487" y="1246"/>
                          </a:cubicBezTo>
                          <a:cubicBezTo>
                            <a:pt x="1527" y="1249"/>
                            <a:pt x="1527" y="1249"/>
                            <a:pt x="1527" y="1249"/>
                          </a:cubicBezTo>
                          <a:cubicBezTo>
                            <a:pt x="1556" y="1251"/>
                            <a:pt x="1583" y="1260"/>
                            <a:pt x="1607" y="1277"/>
                          </a:cubicBezTo>
                          <a:cubicBezTo>
                            <a:pt x="1890" y="1136"/>
                            <a:pt x="1890" y="1136"/>
                            <a:pt x="1890" y="1136"/>
                          </a:cubicBezTo>
                          <a:cubicBezTo>
                            <a:pt x="1861" y="1116"/>
                            <a:pt x="1823" y="1113"/>
                            <a:pt x="1791" y="1127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23" name="Group 22">
                      <a:extLst>
                        <a:ext uri="{FF2B5EF4-FFF2-40B4-BE49-F238E27FC236}">
                          <a16:creationId xmlns:a16="http://schemas.microsoft.com/office/drawing/2014/main" id="{7E7966E7-CDB2-48BA-AF81-4411D8B2FE4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35434" y="3265677"/>
                      <a:ext cx="852642" cy="736042"/>
                      <a:chOff x="535434" y="3265677"/>
                      <a:chExt cx="852642" cy="736042"/>
                    </a:xfrm>
                  </p:grpSpPr>
                  <p:sp>
                    <p:nvSpPr>
                      <p:cNvPr id="24" name="Rectangle: Rounded Corners 23">
                        <a:extLst>
                          <a:ext uri="{FF2B5EF4-FFF2-40B4-BE49-F238E27FC236}">
                            <a16:creationId xmlns:a16="http://schemas.microsoft.com/office/drawing/2014/main" id="{2FAE0B6C-53F9-4A6D-9F04-3539510FAD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80178" y="3574132"/>
                        <a:ext cx="123518" cy="427587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25" name="Rectangle: Rounded Corners 24">
                        <a:extLst>
                          <a:ext uri="{FF2B5EF4-FFF2-40B4-BE49-F238E27FC236}">
                            <a16:creationId xmlns:a16="http://schemas.microsoft.com/office/drawing/2014/main" id="{2DE264AB-51FC-44A8-BB8B-CD214CCC01C7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977998" y="3567725"/>
                        <a:ext cx="123518" cy="440186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grpSp>
                    <p:nvGrpSpPr>
                      <p:cNvPr id="26" name="Group 25">
                        <a:extLst>
                          <a:ext uri="{FF2B5EF4-FFF2-40B4-BE49-F238E27FC236}">
                            <a16:creationId xmlns:a16="http://schemas.microsoft.com/office/drawing/2014/main" id="{25FCEAA6-8DA9-4B0E-BA9B-81EEAC1C6A9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35434" y="3351746"/>
                        <a:ext cx="331828" cy="322330"/>
                        <a:chOff x="472035" y="3349581"/>
                        <a:chExt cx="440186" cy="427587"/>
                      </a:xfrm>
                      <a:solidFill>
                        <a:schemeClr val="accent3"/>
                      </a:solidFill>
                    </p:grpSpPr>
                    <p:sp>
                      <p:nvSpPr>
                        <p:cNvPr id="30" name="Rectangle: Rounded Corners 29">
                          <a:extLst>
                            <a:ext uri="{FF2B5EF4-FFF2-40B4-BE49-F238E27FC236}">
                              <a16:creationId xmlns:a16="http://schemas.microsoft.com/office/drawing/2014/main" id="{73C36B58-6D77-4A45-91A6-E91220D3C9F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2549" y="3349581"/>
                          <a:ext cx="123518" cy="427587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chemeClr val="accent2"/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/>
                        </a:p>
                      </p:txBody>
                    </p:sp>
                    <p:sp>
                      <p:nvSpPr>
                        <p:cNvPr id="31" name="Rectangle: Rounded Corners 30">
                          <a:extLst>
                            <a:ext uri="{FF2B5EF4-FFF2-40B4-BE49-F238E27FC236}">
                              <a16:creationId xmlns:a16="http://schemas.microsoft.com/office/drawing/2014/main" id="{EB3FA0B8-52E7-4B4F-8376-128189BD87C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5400000">
                          <a:off x="630369" y="3343173"/>
                          <a:ext cx="123518" cy="440186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chemeClr val="accent2"/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/>
                        </a:p>
                      </p:txBody>
                    </p:sp>
                  </p:grpSp>
                  <p:grpSp>
                    <p:nvGrpSpPr>
                      <p:cNvPr id="27" name="Group 26">
                        <a:extLst>
                          <a:ext uri="{FF2B5EF4-FFF2-40B4-BE49-F238E27FC236}">
                            <a16:creationId xmlns:a16="http://schemas.microsoft.com/office/drawing/2014/main" id="{63CEC3DE-036C-4A08-9FF7-624464292A6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01776" y="3265677"/>
                        <a:ext cx="286300" cy="278104"/>
                        <a:chOff x="472035" y="3349581"/>
                        <a:chExt cx="440186" cy="427587"/>
                      </a:xfrm>
                      <a:solidFill>
                        <a:schemeClr val="accent3"/>
                      </a:solidFill>
                    </p:grpSpPr>
                    <p:sp>
                      <p:nvSpPr>
                        <p:cNvPr id="28" name="Rectangle: Rounded Corners 27">
                          <a:extLst>
                            <a:ext uri="{FF2B5EF4-FFF2-40B4-BE49-F238E27FC236}">
                              <a16:creationId xmlns:a16="http://schemas.microsoft.com/office/drawing/2014/main" id="{81971753-322D-46D7-B9F3-29A87E428CD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2549" y="3349581"/>
                          <a:ext cx="123518" cy="427587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chemeClr val="accent2"/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/>
                        </a:p>
                      </p:txBody>
                    </p:sp>
                    <p:sp>
                      <p:nvSpPr>
                        <p:cNvPr id="29" name="Rectangle: Rounded Corners 28">
                          <a:extLst>
                            <a:ext uri="{FF2B5EF4-FFF2-40B4-BE49-F238E27FC236}">
                              <a16:creationId xmlns:a16="http://schemas.microsoft.com/office/drawing/2014/main" id="{6321A357-6079-4E93-98FA-55165F0001D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5400000">
                          <a:off x="630369" y="3343173"/>
                          <a:ext cx="123518" cy="440186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chemeClr val="accent2"/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8F7E9E63-A6C5-47EA-95C8-4A000C61AC57}"/>
                  </a:ext>
                </a:extLst>
              </p:cNvPr>
              <p:cNvGrpSpPr/>
              <p:nvPr/>
            </p:nvGrpSpPr>
            <p:grpSpPr>
              <a:xfrm>
                <a:off x="7723399" y="2962708"/>
                <a:ext cx="3686493" cy="1479423"/>
                <a:chOff x="7480748" y="2962708"/>
                <a:chExt cx="3686493" cy="1479423"/>
              </a:xfrm>
            </p:grpSpPr>
            <p:sp>
              <p:nvSpPr>
                <p:cNvPr id="58" name="Freeform 31">
                  <a:extLst>
                    <a:ext uri="{FF2B5EF4-FFF2-40B4-BE49-F238E27FC236}">
                      <a16:creationId xmlns:a16="http://schemas.microsoft.com/office/drawing/2014/main" id="{1734CCEA-35DA-472C-8D5E-C83C4512D684}"/>
                    </a:ext>
                  </a:extLst>
                </p:cNvPr>
                <p:cNvSpPr/>
                <p:nvPr/>
              </p:nvSpPr>
              <p:spPr>
                <a:xfrm flipH="1">
                  <a:off x="7480748" y="3289585"/>
                  <a:ext cx="3686493" cy="565492"/>
                </a:xfrm>
                <a:custGeom>
                  <a:avLst/>
                  <a:gdLst>
                    <a:gd name="connsiteX0" fmla="*/ 0 w 4290646"/>
                    <a:gd name="connsiteY0" fmla="*/ 0 h 900332"/>
                    <a:gd name="connsiteX1" fmla="*/ 4290646 w 4290646"/>
                    <a:gd name="connsiteY1" fmla="*/ 0 h 900332"/>
                    <a:gd name="connsiteX2" fmla="*/ 4290646 w 4290646"/>
                    <a:gd name="connsiteY2" fmla="*/ 900332 h 900332"/>
                    <a:gd name="connsiteX3" fmla="*/ 1195754 w 4290646"/>
                    <a:gd name="connsiteY3" fmla="*/ 900332 h 900332"/>
                    <a:gd name="connsiteX4" fmla="*/ 1195754 w 4290646"/>
                    <a:gd name="connsiteY4" fmla="*/ 604911 h 900332"/>
                    <a:gd name="connsiteX5" fmla="*/ 351693 w 4290646"/>
                    <a:gd name="connsiteY5" fmla="*/ 604911 h 900332"/>
                    <a:gd name="connsiteX6" fmla="*/ 351693 w 4290646"/>
                    <a:gd name="connsiteY6" fmla="*/ 900332 h 900332"/>
                    <a:gd name="connsiteX7" fmla="*/ 0 w 4290646"/>
                    <a:gd name="connsiteY7" fmla="*/ 900332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8" fmla="*/ 443133 w 4290646"/>
                    <a:gd name="connsiteY8" fmla="*/ 696351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6" fmla="*/ 1195754 w 4290646"/>
                    <a:gd name="connsiteY6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90646" h="900332">
                      <a:moveTo>
                        <a:pt x="351693" y="900332"/>
                      </a:moveTo>
                      <a:lnTo>
                        <a:pt x="0" y="900332"/>
                      </a:lnTo>
                      <a:lnTo>
                        <a:pt x="0" y="0"/>
                      </a:lnTo>
                      <a:lnTo>
                        <a:pt x="4290646" y="0"/>
                      </a:lnTo>
                    </a:path>
                  </a:pathLst>
                </a:custGeom>
                <a:noFill/>
                <a:ln w="6350">
                  <a:solidFill>
                    <a:schemeClr val="accent6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FF6EE949-5AB4-4C5C-9752-467E17253C1E}"/>
                    </a:ext>
                  </a:extLst>
                </p:cNvPr>
                <p:cNvGrpSpPr/>
                <p:nvPr/>
              </p:nvGrpSpPr>
              <p:grpSpPr>
                <a:xfrm>
                  <a:off x="10296550" y="3540043"/>
                  <a:ext cx="634352" cy="634352"/>
                  <a:chOff x="10296550" y="3540043"/>
                  <a:chExt cx="634352" cy="634352"/>
                </a:xfrm>
              </p:grpSpPr>
              <p:sp>
                <p:nvSpPr>
                  <p:cNvPr id="62" name="Rectangle 61">
                    <a:extLst>
                      <a:ext uri="{FF2B5EF4-FFF2-40B4-BE49-F238E27FC236}">
                        <a16:creationId xmlns:a16="http://schemas.microsoft.com/office/drawing/2014/main" id="{CC42E20B-544B-4363-9512-3F8FA3378D6E}"/>
                      </a:ext>
                    </a:extLst>
                  </p:cNvPr>
                  <p:cNvSpPr/>
                  <p:nvPr/>
                </p:nvSpPr>
                <p:spPr>
                  <a:xfrm>
                    <a:off x="10296550" y="3540043"/>
                    <a:ext cx="634352" cy="634352"/>
                  </a:xfrm>
                  <a:prstGeom prst="rect">
                    <a:avLst/>
                  </a:prstGeom>
                  <a:solidFill>
                    <a:schemeClr val="bg2"/>
                  </a:solidFill>
                  <a:ln w="635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  <p:grpSp>
                <p:nvGrpSpPr>
                  <p:cNvPr id="63" name="Group 46">
                    <a:extLst>
                      <a:ext uri="{FF2B5EF4-FFF2-40B4-BE49-F238E27FC236}">
                        <a16:creationId xmlns:a16="http://schemas.microsoft.com/office/drawing/2014/main" id="{585D2694-1853-4119-A43D-50D1CE933A7E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0411183" y="3647211"/>
                    <a:ext cx="405086" cy="420018"/>
                    <a:chOff x="3" y="0"/>
                    <a:chExt cx="5046" cy="5232"/>
                  </a:xfrm>
                  <a:solidFill>
                    <a:schemeClr val="accent1"/>
                  </a:solidFill>
                </p:grpSpPr>
                <p:sp>
                  <p:nvSpPr>
                    <p:cNvPr id="64" name="Freeform 47">
                      <a:extLst>
                        <a:ext uri="{FF2B5EF4-FFF2-40B4-BE49-F238E27FC236}">
                          <a16:creationId xmlns:a16="http://schemas.microsoft.com/office/drawing/2014/main" id="{3D8EEC71-D544-4A39-9F39-4DB04AB96CC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42" y="2008"/>
                      <a:ext cx="3443" cy="696"/>
                    </a:xfrm>
                    <a:custGeom>
                      <a:avLst/>
                      <a:gdLst>
                        <a:gd name="T0" fmla="*/ 1126 w 1516"/>
                        <a:gd name="T1" fmla="*/ 0 h 307"/>
                        <a:gd name="T2" fmla="*/ 1066 w 1516"/>
                        <a:gd name="T3" fmla="*/ 0 h 307"/>
                        <a:gd name="T4" fmla="*/ 759 w 1516"/>
                        <a:gd name="T5" fmla="*/ 107 h 307"/>
                        <a:gd name="T6" fmla="*/ 452 w 1516"/>
                        <a:gd name="T7" fmla="*/ 0 h 307"/>
                        <a:gd name="T8" fmla="*/ 407 w 1516"/>
                        <a:gd name="T9" fmla="*/ 0 h 307"/>
                        <a:gd name="T10" fmla="*/ 0 w 1516"/>
                        <a:gd name="T11" fmla="*/ 307 h 307"/>
                        <a:gd name="T12" fmla="*/ 1516 w 1516"/>
                        <a:gd name="T13" fmla="*/ 307 h 307"/>
                        <a:gd name="T14" fmla="*/ 1126 w 1516"/>
                        <a:gd name="T15" fmla="*/ 0 h 3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1516" h="307">
                          <a:moveTo>
                            <a:pt x="1126" y="0"/>
                          </a:moveTo>
                          <a:cubicBezTo>
                            <a:pt x="1066" y="0"/>
                            <a:pt x="1066" y="0"/>
                            <a:pt x="1066" y="0"/>
                          </a:cubicBezTo>
                          <a:cubicBezTo>
                            <a:pt x="997" y="64"/>
                            <a:pt x="885" y="107"/>
                            <a:pt x="759" y="107"/>
                          </a:cubicBezTo>
                          <a:cubicBezTo>
                            <a:pt x="633" y="107"/>
                            <a:pt x="521" y="64"/>
                            <a:pt x="452" y="0"/>
                          </a:cubicBezTo>
                          <a:cubicBezTo>
                            <a:pt x="407" y="0"/>
                            <a:pt x="407" y="0"/>
                            <a:pt x="407" y="0"/>
                          </a:cubicBezTo>
                          <a:cubicBezTo>
                            <a:pt x="183" y="0"/>
                            <a:pt x="0" y="138"/>
                            <a:pt x="0" y="307"/>
                          </a:cubicBezTo>
                          <a:cubicBezTo>
                            <a:pt x="1516" y="307"/>
                            <a:pt x="1516" y="307"/>
                            <a:pt x="1516" y="307"/>
                          </a:cubicBezTo>
                          <a:cubicBezTo>
                            <a:pt x="1516" y="136"/>
                            <a:pt x="1343" y="0"/>
                            <a:pt x="1126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5" name="Freeform 48">
                      <a:extLst>
                        <a:ext uri="{FF2B5EF4-FFF2-40B4-BE49-F238E27FC236}">
                          <a16:creationId xmlns:a16="http://schemas.microsoft.com/office/drawing/2014/main" id="{CC805058-CBE6-4FC1-9EFB-9EB280464D51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1523" y="0"/>
                      <a:ext cx="2076" cy="2067"/>
                    </a:xfrm>
                    <a:custGeom>
                      <a:avLst/>
                      <a:gdLst>
                        <a:gd name="T0" fmla="*/ 457 w 914"/>
                        <a:gd name="T1" fmla="*/ 0 h 912"/>
                        <a:gd name="T2" fmla="*/ 0 w 914"/>
                        <a:gd name="T3" fmla="*/ 457 h 912"/>
                        <a:gd name="T4" fmla="*/ 457 w 914"/>
                        <a:gd name="T5" fmla="*/ 912 h 912"/>
                        <a:gd name="T6" fmla="*/ 914 w 914"/>
                        <a:gd name="T7" fmla="*/ 455 h 912"/>
                        <a:gd name="T8" fmla="*/ 457 w 914"/>
                        <a:gd name="T9" fmla="*/ 0 h 912"/>
                        <a:gd name="T10" fmla="*/ 457 w 914"/>
                        <a:gd name="T11" fmla="*/ 810 h 912"/>
                        <a:gd name="T12" fmla="*/ 102 w 914"/>
                        <a:gd name="T13" fmla="*/ 455 h 912"/>
                        <a:gd name="T14" fmla="*/ 114 w 914"/>
                        <a:gd name="T15" fmla="*/ 369 h 912"/>
                        <a:gd name="T16" fmla="*/ 316 w 914"/>
                        <a:gd name="T17" fmla="*/ 419 h 912"/>
                        <a:gd name="T18" fmla="*/ 509 w 914"/>
                        <a:gd name="T19" fmla="*/ 360 h 912"/>
                        <a:gd name="T20" fmla="*/ 795 w 914"/>
                        <a:gd name="T21" fmla="*/ 355 h 912"/>
                        <a:gd name="T22" fmla="*/ 809 w 914"/>
                        <a:gd name="T23" fmla="*/ 455 h 912"/>
                        <a:gd name="T24" fmla="*/ 457 w 914"/>
                        <a:gd name="T25" fmla="*/ 810 h 9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914" h="912">
                          <a:moveTo>
                            <a:pt x="457" y="0"/>
                          </a:moveTo>
                          <a:cubicBezTo>
                            <a:pt x="204" y="0"/>
                            <a:pt x="0" y="205"/>
                            <a:pt x="0" y="457"/>
                          </a:cubicBezTo>
                          <a:cubicBezTo>
                            <a:pt x="2" y="707"/>
                            <a:pt x="207" y="912"/>
                            <a:pt x="457" y="912"/>
                          </a:cubicBezTo>
                          <a:cubicBezTo>
                            <a:pt x="709" y="912"/>
                            <a:pt x="914" y="707"/>
                            <a:pt x="914" y="455"/>
                          </a:cubicBezTo>
                          <a:cubicBezTo>
                            <a:pt x="914" y="203"/>
                            <a:pt x="709" y="0"/>
                            <a:pt x="457" y="0"/>
                          </a:cubicBezTo>
                          <a:close/>
                          <a:moveTo>
                            <a:pt x="457" y="810"/>
                          </a:moveTo>
                          <a:cubicBezTo>
                            <a:pt x="262" y="810"/>
                            <a:pt x="102" y="650"/>
                            <a:pt x="102" y="455"/>
                          </a:cubicBezTo>
                          <a:cubicBezTo>
                            <a:pt x="102" y="424"/>
                            <a:pt x="107" y="396"/>
                            <a:pt x="114" y="369"/>
                          </a:cubicBezTo>
                          <a:cubicBezTo>
                            <a:pt x="157" y="391"/>
                            <a:pt x="231" y="419"/>
                            <a:pt x="316" y="419"/>
                          </a:cubicBezTo>
                          <a:cubicBezTo>
                            <a:pt x="378" y="419"/>
                            <a:pt x="445" y="405"/>
                            <a:pt x="509" y="360"/>
                          </a:cubicBezTo>
                          <a:cubicBezTo>
                            <a:pt x="516" y="355"/>
                            <a:pt x="671" y="243"/>
                            <a:pt x="795" y="355"/>
                          </a:cubicBezTo>
                          <a:cubicBezTo>
                            <a:pt x="804" y="386"/>
                            <a:pt x="809" y="422"/>
                            <a:pt x="809" y="455"/>
                          </a:cubicBezTo>
                          <a:cubicBezTo>
                            <a:pt x="812" y="650"/>
                            <a:pt x="652" y="810"/>
                            <a:pt x="457" y="81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6" name="Freeform 49">
                      <a:extLst>
                        <a:ext uri="{FF2B5EF4-FFF2-40B4-BE49-F238E27FC236}">
                          <a16:creationId xmlns:a16="http://schemas.microsoft.com/office/drawing/2014/main" id="{B476DB97-DE04-492E-AAFF-8C6B7EDBE49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843" y="4081"/>
                      <a:ext cx="334" cy="335"/>
                    </a:xfrm>
                    <a:custGeom>
                      <a:avLst/>
                      <a:gdLst>
                        <a:gd name="T0" fmla="*/ 73 w 147"/>
                        <a:gd name="T1" fmla="*/ 0 h 148"/>
                        <a:gd name="T2" fmla="*/ 0 w 147"/>
                        <a:gd name="T3" fmla="*/ 72 h 148"/>
                        <a:gd name="T4" fmla="*/ 0 w 147"/>
                        <a:gd name="T5" fmla="*/ 74 h 148"/>
                        <a:gd name="T6" fmla="*/ 73 w 147"/>
                        <a:gd name="T7" fmla="*/ 148 h 148"/>
                        <a:gd name="T8" fmla="*/ 147 w 147"/>
                        <a:gd name="T9" fmla="*/ 77 h 148"/>
                        <a:gd name="T10" fmla="*/ 147 w 147"/>
                        <a:gd name="T11" fmla="*/ 74 h 148"/>
                        <a:gd name="T12" fmla="*/ 73 w 147"/>
                        <a:gd name="T13" fmla="*/ 0 h 1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47" h="148">
                          <a:moveTo>
                            <a:pt x="73" y="0"/>
                          </a:moveTo>
                          <a:cubicBezTo>
                            <a:pt x="33" y="0"/>
                            <a:pt x="2" y="31"/>
                            <a:pt x="0" y="72"/>
                          </a:cubicBezTo>
                          <a:cubicBezTo>
                            <a:pt x="0" y="74"/>
                            <a:pt x="0" y="74"/>
                            <a:pt x="0" y="74"/>
                          </a:cubicBezTo>
                          <a:cubicBezTo>
                            <a:pt x="0" y="115"/>
                            <a:pt x="33" y="148"/>
                            <a:pt x="73" y="148"/>
                          </a:cubicBezTo>
                          <a:cubicBezTo>
                            <a:pt x="114" y="148"/>
                            <a:pt x="145" y="117"/>
                            <a:pt x="147" y="77"/>
                          </a:cubicBezTo>
                          <a:cubicBezTo>
                            <a:pt x="147" y="74"/>
                            <a:pt x="147" y="74"/>
                            <a:pt x="147" y="74"/>
                          </a:cubicBezTo>
                          <a:cubicBezTo>
                            <a:pt x="147" y="34"/>
                            <a:pt x="114" y="0"/>
                            <a:pt x="73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7" name="Freeform 50">
                      <a:extLst>
                        <a:ext uri="{FF2B5EF4-FFF2-40B4-BE49-F238E27FC236}">
                          <a16:creationId xmlns:a16="http://schemas.microsoft.com/office/drawing/2014/main" id="{483820EF-BADA-4537-815A-BB7E35DAFE3A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3" y="2813"/>
                      <a:ext cx="5046" cy="2419"/>
                    </a:xfrm>
                    <a:custGeom>
                      <a:avLst/>
                      <a:gdLst>
                        <a:gd name="T0" fmla="*/ 1945 w 2221"/>
                        <a:gd name="T1" fmla="*/ 1014 h 1067"/>
                        <a:gd name="T2" fmla="*/ 1971 w 2221"/>
                        <a:gd name="T3" fmla="*/ 124 h 1067"/>
                        <a:gd name="T4" fmla="*/ 404 w 2221"/>
                        <a:gd name="T5" fmla="*/ 0 h 1067"/>
                        <a:gd name="T6" fmla="*/ 281 w 2221"/>
                        <a:gd name="T7" fmla="*/ 940 h 1067"/>
                        <a:gd name="T8" fmla="*/ 23 w 2221"/>
                        <a:gd name="T9" fmla="*/ 1017 h 1067"/>
                        <a:gd name="T10" fmla="*/ 0 w 2221"/>
                        <a:gd name="T11" fmla="*/ 1043 h 1067"/>
                        <a:gd name="T12" fmla="*/ 2197 w 2221"/>
                        <a:gd name="T13" fmla="*/ 1067 h 1067"/>
                        <a:gd name="T14" fmla="*/ 2221 w 2221"/>
                        <a:gd name="T15" fmla="*/ 1040 h 1067"/>
                        <a:gd name="T16" fmla="*/ 1028 w 2221"/>
                        <a:gd name="T17" fmla="*/ 545 h 1067"/>
                        <a:gd name="T18" fmla="*/ 971 w 2221"/>
                        <a:gd name="T19" fmla="*/ 614 h 1067"/>
                        <a:gd name="T20" fmla="*/ 895 w 2221"/>
                        <a:gd name="T21" fmla="*/ 562 h 1067"/>
                        <a:gd name="T22" fmla="*/ 852 w 2221"/>
                        <a:gd name="T23" fmla="*/ 543 h 1067"/>
                        <a:gd name="T24" fmla="*/ 762 w 2221"/>
                        <a:gd name="T25" fmla="*/ 521 h 1067"/>
                        <a:gd name="T26" fmla="*/ 769 w 2221"/>
                        <a:gd name="T27" fmla="*/ 433 h 1067"/>
                        <a:gd name="T28" fmla="*/ 719 w 2221"/>
                        <a:gd name="T29" fmla="*/ 362 h 1067"/>
                        <a:gd name="T30" fmla="*/ 785 w 2221"/>
                        <a:gd name="T31" fmla="*/ 305 h 1067"/>
                        <a:gd name="T32" fmla="*/ 762 w 2221"/>
                        <a:gd name="T33" fmla="*/ 259 h 1067"/>
                        <a:gd name="T34" fmla="*/ 852 w 2221"/>
                        <a:gd name="T35" fmla="*/ 238 h 1067"/>
                        <a:gd name="T36" fmla="*/ 909 w 2221"/>
                        <a:gd name="T37" fmla="*/ 169 h 1067"/>
                        <a:gd name="T38" fmla="*/ 985 w 2221"/>
                        <a:gd name="T39" fmla="*/ 221 h 1067"/>
                        <a:gd name="T40" fmla="*/ 1028 w 2221"/>
                        <a:gd name="T41" fmla="*/ 240 h 1067"/>
                        <a:gd name="T42" fmla="*/ 1119 w 2221"/>
                        <a:gd name="T43" fmla="*/ 262 h 1067"/>
                        <a:gd name="T44" fmla="*/ 1112 w 2221"/>
                        <a:gd name="T45" fmla="*/ 350 h 1067"/>
                        <a:gd name="T46" fmla="*/ 1162 w 2221"/>
                        <a:gd name="T47" fmla="*/ 421 h 1067"/>
                        <a:gd name="T48" fmla="*/ 1095 w 2221"/>
                        <a:gd name="T49" fmla="*/ 478 h 1067"/>
                        <a:gd name="T50" fmla="*/ 1119 w 2221"/>
                        <a:gd name="T51" fmla="*/ 524 h 1067"/>
                        <a:gd name="T52" fmla="*/ 1028 w 2221"/>
                        <a:gd name="T53" fmla="*/ 545 h 1067"/>
                        <a:gd name="T54" fmla="*/ 1547 w 2221"/>
                        <a:gd name="T55" fmla="*/ 674 h 1067"/>
                        <a:gd name="T56" fmla="*/ 1500 w 2221"/>
                        <a:gd name="T57" fmla="*/ 688 h 1067"/>
                        <a:gd name="T58" fmla="*/ 1490 w 2221"/>
                        <a:gd name="T59" fmla="*/ 709 h 1067"/>
                        <a:gd name="T60" fmla="*/ 1464 w 2221"/>
                        <a:gd name="T61" fmla="*/ 824 h 1067"/>
                        <a:gd name="T62" fmla="*/ 1395 w 2221"/>
                        <a:gd name="T63" fmla="*/ 793 h 1067"/>
                        <a:gd name="T64" fmla="*/ 1388 w 2221"/>
                        <a:gd name="T65" fmla="*/ 805 h 1067"/>
                        <a:gd name="T66" fmla="*/ 1288 w 2221"/>
                        <a:gd name="T67" fmla="*/ 867 h 1067"/>
                        <a:gd name="T68" fmla="*/ 1273 w 2221"/>
                        <a:gd name="T69" fmla="*/ 814 h 1067"/>
                        <a:gd name="T70" fmla="*/ 1271 w 2221"/>
                        <a:gd name="T71" fmla="*/ 805 h 1067"/>
                        <a:gd name="T72" fmla="*/ 1245 w 2221"/>
                        <a:gd name="T73" fmla="*/ 793 h 1067"/>
                        <a:gd name="T74" fmla="*/ 1238 w 2221"/>
                        <a:gd name="T75" fmla="*/ 798 h 1067"/>
                        <a:gd name="T76" fmla="*/ 1131 w 2221"/>
                        <a:gd name="T77" fmla="*/ 767 h 1067"/>
                        <a:gd name="T78" fmla="*/ 1159 w 2221"/>
                        <a:gd name="T79" fmla="*/ 712 h 1067"/>
                        <a:gd name="T80" fmla="*/ 1162 w 2221"/>
                        <a:gd name="T81" fmla="*/ 698 h 1067"/>
                        <a:gd name="T82" fmla="*/ 1090 w 2221"/>
                        <a:gd name="T83" fmla="*/ 671 h 1067"/>
                        <a:gd name="T84" fmla="*/ 1100 w 2221"/>
                        <a:gd name="T85" fmla="*/ 593 h 1067"/>
                        <a:gd name="T86" fmla="*/ 1147 w 2221"/>
                        <a:gd name="T87" fmla="*/ 578 h 1067"/>
                        <a:gd name="T88" fmla="*/ 1157 w 2221"/>
                        <a:gd name="T89" fmla="*/ 557 h 1067"/>
                        <a:gd name="T90" fmla="*/ 1183 w 2221"/>
                        <a:gd name="T91" fmla="*/ 443 h 1067"/>
                        <a:gd name="T92" fmla="*/ 1252 w 2221"/>
                        <a:gd name="T93" fmla="*/ 474 h 1067"/>
                        <a:gd name="T94" fmla="*/ 1259 w 2221"/>
                        <a:gd name="T95" fmla="*/ 462 h 1067"/>
                        <a:gd name="T96" fmla="*/ 1364 w 2221"/>
                        <a:gd name="T97" fmla="*/ 400 h 1067"/>
                        <a:gd name="T98" fmla="*/ 1378 w 2221"/>
                        <a:gd name="T99" fmla="*/ 452 h 1067"/>
                        <a:gd name="T100" fmla="*/ 1381 w 2221"/>
                        <a:gd name="T101" fmla="*/ 462 h 1067"/>
                        <a:gd name="T102" fmla="*/ 1407 w 2221"/>
                        <a:gd name="T103" fmla="*/ 474 h 1067"/>
                        <a:gd name="T104" fmla="*/ 1414 w 2221"/>
                        <a:gd name="T105" fmla="*/ 469 h 1067"/>
                        <a:gd name="T106" fmla="*/ 1519 w 2221"/>
                        <a:gd name="T107" fmla="*/ 500 h 1067"/>
                        <a:gd name="T108" fmla="*/ 1490 w 2221"/>
                        <a:gd name="T109" fmla="*/ 555 h 1067"/>
                        <a:gd name="T110" fmla="*/ 1488 w 2221"/>
                        <a:gd name="T111" fmla="*/ 569 h 1067"/>
                        <a:gd name="T112" fmla="*/ 1559 w 2221"/>
                        <a:gd name="T113" fmla="*/ 598 h 106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</a:cxnLst>
                      <a:rect l="0" t="0" r="r" b="b"/>
                      <a:pathLst>
                        <a:path w="2221" h="1067">
                          <a:moveTo>
                            <a:pt x="2197" y="1014"/>
                          </a:moveTo>
                          <a:cubicBezTo>
                            <a:pt x="1945" y="1014"/>
                            <a:pt x="1945" y="1014"/>
                            <a:pt x="1945" y="1014"/>
                          </a:cubicBezTo>
                          <a:cubicBezTo>
                            <a:pt x="1962" y="993"/>
                            <a:pt x="1971" y="967"/>
                            <a:pt x="1971" y="938"/>
                          </a:cubicBezTo>
                          <a:cubicBezTo>
                            <a:pt x="1971" y="124"/>
                            <a:pt x="1971" y="124"/>
                            <a:pt x="1971" y="124"/>
                          </a:cubicBezTo>
                          <a:cubicBezTo>
                            <a:pt x="1971" y="55"/>
                            <a:pt x="1914" y="0"/>
                            <a:pt x="1847" y="0"/>
                          </a:cubicBezTo>
                          <a:cubicBezTo>
                            <a:pt x="404" y="0"/>
                            <a:pt x="404" y="0"/>
                            <a:pt x="404" y="0"/>
                          </a:cubicBezTo>
                          <a:cubicBezTo>
                            <a:pt x="335" y="0"/>
                            <a:pt x="281" y="57"/>
                            <a:pt x="281" y="124"/>
                          </a:cubicBezTo>
                          <a:cubicBezTo>
                            <a:pt x="281" y="940"/>
                            <a:pt x="281" y="940"/>
                            <a:pt x="281" y="940"/>
                          </a:cubicBezTo>
                          <a:cubicBezTo>
                            <a:pt x="281" y="969"/>
                            <a:pt x="290" y="995"/>
                            <a:pt x="307" y="1017"/>
                          </a:cubicBezTo>
                          <a:cubicBezTo>
                            <a:pt x="23" y="1017"/>
                            <a:pt x="23" y="1017"/>
                            <a:pt x="23" y="1017"/>
                          </a:cubicBezTo>
                          <a:cubicBezTo>
                            <a:pt x="9" y="1017"/>
                            <a:pt x="0" y="1028"/>
                            <a:pt x="0" y="1040"/>
                          </a:cubicBezTo>
                          <a:cubicBezTo>
                            <a:pt x="0" y="1043"/>
                            <a:pt x="0" y="1043"/>
                            <a:pt x="0" y="1043"/>
                          </a:cubicBezTo>
                          <a:cubicBezTo>
                            <a:pt x="0" y="1057"/>
                            <a:pt x="11" y="1067"/>
                            <a:pt x="23" y="1067"/>
                          </a:cubicBezTo>
                          <a:cubicBezTo>
                            <a:pt x="2197" y="1067"/>
                            <a:pt x="2197" y="1067"/>
                            <a:pt x="2197" y="1067"/>
                          </a:cubicBezTo>
                          <a:cubicBezTo>
                            <a:pt x="2212" y="1067"/>
                            <a:pt x="2221" y="1055"/>
                            <a:pt x="2221" y="1043"/>
                          </a:cubicBezTo>
                          <a:cubicBezTo>
                            <a:pt x="2221" y="1040"/>
                            <a:pt x="2221" y="1040"/>
                            <a:pt x="2221" y="1040"/>
                          </a:cubicBezTo>
                          <a:cubicBezTo>
                            <a:pt x="2221" y="1026"/>
                            <a:pt x="2212" y="1014"/>
                            <a:pt x="2197" y="1014"/>
                          </a:cubicBezTo>
                          <a:close/>
                          <a:moveTo>
                            <a:pt x="1028" y="545"/>
                          </a:moveTo>
                          <a:cubicBezTo>
                            <a:pt x="995" y="526"/>
                            <a:pt x="988" y="562"/>
                            <a:pt x="988" y="562"/>
                          </a:cubicBezTo>
                          <a:cubicBezTo>
                            <a:pt x="971" y="614"/>
                            <a:pt x="971" y="614"/>
                            <a:pt x="971" y="614"/>
                          </a:cubicBezTo>
                          <a:cubicBezTo>
                            <a:pt x="909" y="614"/>
                            <a:pt x="909" y="614"/>
                            <a:pt x="909" y="614"/>
                          </a:cubicBezTo>
                          <a:cubicBezTo>
                            <a:pt x="895" y="562"/>
                            <a:pt x="895" y="562"/>
                            <a:pt x="895" y="562"/>
                          </a:cubicBezTo>
                          <a:cubicBezTo>
                            <a:pt x="885" y="526"/>
                            <a:pt x="857" y="540"/>
                            <a:pt x="852" y="543"/>
                          </a:cubicBezTo>
                          <a:cubicBezTo>
                            <a:pt x="852" y="543"/>
                            <a:pt x="852" y="543"/>
                            <a:pt x="852" y="543"/>
                          </a:cubicBezTo>
                          <a:cubicBezTo>
                            <a:pt x="807" y="567"/>
                            <a:pt x="807" y="567"/>
                            <a:pt x="807" y="567"/>
                          </a:cubicBezTo>
                          <a:cubicBezTo>
                            <a:pt x="762" y="521"/>
                            <a:pt x="762" y="521"/>
                            <a:pt x="762" y="521"/>
                          </a:cubicBezTo>
                          <a:cubicBezTo>
                            <a:pt x="788" y="476"/>
                            <a:pt x="788" y="476"/>
                            <a:pt x="788" y="476"/>
                          </a:cubicBezTo>
                          <a:cubicBezTo>
                            <a:pt x="804" y="445"/>
                            <a:pt x="776" y="436"/>
                            <a:pt x="769" y="433"/>
                          </a:cubicBezTo>
                          <a:cubicBezTo>
                            <a:pt x="719" y="419"/>
                            <a:pt x="719" y="419"/>
                            <a:pt x="719" y="419"/>
                          </a:cubicBezTo>
                          <a:cubicBezTo>
                            <a:pt x="719" y="362"/>
                            <a:pt x="719" y="362"/>
                            <a:pt x="719" y="362"/>
                          </a:cubicBezTo>
                          <a:cubicBezTo>
                            <a:pt x="769" y="347"/>
                            <a:pt x="769" y="347"/>
                            <a:pt x="769" y="347"/>
                          </a:cubicBezTo>
                          <a:cubicBezTo>
                            <a:pt x="804" y="336"/>
                            <a:pt x="785" y="305"/>
                            <a:pt x="785" y="305"/>
                          </a:cubicBezTo>
                          <a:cubicBezTo>
                            <a:pt x="785" y="305"/>
                            <a:pt x="785" y="305"/>
                            <a:pt x="785" y="305"/>
                          </a:cubicBezTo>
                          <a:cubicBezTo>
                            <a:pt x="762" y="259"/>
                            <a:pt x="762" y="259"/>
                            <a:pt x="762" y="259"/>
                          </a:cubicBezTo>
                          <a:cubicBezTo>
                            <a:pt x="807" y="214"/>
                            <a:pt x="807" y="214"/>
                            <a:pt x="807" y="214"/>
                          </a:cubicBezTo>
                          <a:cubicBezTo>
                            <a:pt x="852" y="238"/>
                            <a:pt x="852" y="238"/>
                            <a:pt x="852" y="238"/>
                          </a:cubicBezTo>
                          <a:cubicBezTo>
                            <a:pt x="885" y="257"/>
                            <a:pt x="892" y="221"/>
                            <a:pt x="892" y="221"/>
                          </a:cubicBezTo>
                          <a:cubicBezTo>
                            <a:pt x="909" y="169"/>
                            <a:pt x="909" y="169"/>
                            <a:pt x="909" y="169"/>
                          </a:cubicBezTo>
                          <a:cubicBezTo>
                            <a:pt x="971" y="169"/>
                            <a:pt x="971" y="169"/>
                            <a:pt x="971" y="169"/>
                          </a:cubicBezTo>
                          <a:cubicBezTo>
                            <a:pt x="985" y="221"/>
                            <a:pt x="985" y="221"/>
                            <a:pt x="985" y="221"/>
                          </a:cubicBezTo>
                          <a:cubicBezTo>
                            <a:pt x="995" y="257"/>
                            <a:pt x="1023" y="243"/>
                            <a:pt x="1028" y="240"/>
                          </a:cubicBezTo>
                          <a:cubicBezTo>
                            <a:pt x="1028" y="240"/>
                            <a:pt x="1028" y="240"/>
                            <a:pt x="1028" y="240"/>
                          </a:cubicBezTo>
                          <a:cubicBezTo>
                            <a:pt x="1073" y="217"/>
                            <a:pt x="1073" y="217"/>
                            <a:pt x="1073" y="217"/>
                          </a:cubicBezTo>
                          <a:cubicBezTo>
                            <a:pt x="1119" y="262"/>
                            <a:pt x="1119" y="262"/>
                            <a:pt x="1119" y="262"/>
                          </a:cubicBezTo>
                          <a:cubicBezTo>
                            <a:pt x="1092" y="307"/>
                            <a:pt x="1092" y="307"/>
                            <a:pt x="1092" y="307"/>
                          </a:cubicBezTo>
                          <a:cubicBezTo>
                            <a:pt x="1076" y="338"/>
                            <a:pt x="1104" y="347"/>
                            <a:pt x="1112" y="350"/>
                          </a:cubicBezTo>
                          <a:cubicBezTo>
                            <a:pt x="1162" y="364"/>
                            <a:pt x="1162" y="364"/>
                            <a:pt x="1162" y="364"/>
                          </a:cubicBezTo>
                          <a:cubicBezTo>
                            <a:pt x="1162" y="421"/>
                            <a:pt x="1162" y="421"/>
                            <a:pt x="1162" y="421"/>
                          </a:cubicBezTo>
                          <a:cubicBezTo>
                            <a:pt x="1112" y="436"/>
                            <a:pt x="1112" y="436"/>
                            <a:pt x="1112" y="436"/>
                          </a:cubicBezTo>
                          <a:cubicBezTo>
                            <a:pt x="1076" y="447"/>
                            <a:pt x="1095" y="478"/>
                            <a:pt x="1095" y="478"/>
                          </a:cubicBezTo>
                          <a:cubicBezTo>
                            <a:pt x="1095" y="478"/>
                            <a:pt x="1095" y="478"/>
                            <a:pt x="1095" y="478"/>
                          </a:cubicBezTo>
                          <a:cubicBezTo>
                            <a:pt x="1119" y="524"/>
                            <a:pt x="1119" y="524"/>
                            <a:pt x="1119" y="524"/>
                          </a:cubicBezTo>
                          <a:cubicBezTo>
                            <a:pt x="1073" y="569"/>
                            <a:pt x="1073" y="569"/>
                            <a:pt x="1073" y="569"/>
                          </a:cubicBezTo>
                          <a:lnTo>
                            <a:pt x="1028" y="545"/>
                          </a:lnTo>
                          <a:close/>
                          <a:moveTo>
                            <a:pt x="1557" y="671"/>
                          </a:moveTo>
                          <a:cubicBezTo>
                            <a:pt x="1547" y="674"/>
                            <a:pt x="1547" y="674"/>
                            <a:pt x="1547" y="674"/>
                          </a:cubicBezTo>
                          <a:cubicBezTo>
                            <a:pt x="1528" y="678"/>
                            <a:pt x="1502" y="688"/>
                            <a:pt x="1500" y="688"/>
                          </a:cubicBezTo>
                          <a:cubicBezTo>
                            <a:pt x="1500" y="688"/>
                            <a:pt x="1500" y="688"/>
                            <a:pt x="1500" y="688"/>
                          </a:cubicBezTo>
                          <a:cubicBezTo>
                            <a:pt x="1495" y="690"/>
                            <a:pt x="1490" y="693"/>
                            <a:pt x="1488" y="698"/>
                          </a:cubicBezTo>
                          <a:cubicBezTo>
                            <a:pt x="1485" y="702"/>
                            <a:pt x="1488" y="707"/>
                            <a:pt x="1490" y="709"/>
                          </a:cubicBezTo>
                          <a:cubicBezTo>
                            <a:pt x="1521" y="767"/>
                            <a:pt x="1521" y="767"/>
                            <a:pt x="1521" y="767"/>
                          </a:cubicBezTo>
                          <a:cubicBezTo>
                            <a:pt x="1464" y="824"/>
                            <a:pt x="1464" y="824"/>
                            <a:pt x="1464" y="824"/>
                          </a:cubicBezTo>
                          <a:cubicBezTo>
                            <a:pt x="1409" y="795"/>
                            <a:pt x="1409" y="795"/>
                            <a:pt x="1409" y="795"/>
                          </a:cubicBezTo>
                          <a:cubicBezTo>
                            <a:pt x="1404" y="793"/>
                            <a:pt x="1400" y="790"/>
                            <a:pt x="1395" y="793"/>
                          </a:cubicBezTo>
                          <a:cubicBezTo>
                            <a:pt x="1390" y="795"/>
                            <a:pt x="1388" y="802"/>
                            <a:pt x="1388" y="805"/>
                          </a:cubicBezTo>
                          <a:cubicBezTo>
                            <a:pt x="1388" y="805"/>
                            <a:pt x="1388" y="805"/>
                            <a:pt x="1388" y="805"/>
                          </a:cubicBezTo>
                          <a:cubicBezTo>
                            <a:pt x="1369" y="867"/>
                            <a:pt x="1369" y="867"/>
                            <a:pt x="1369" y="867"/>
                          </a:cubicBezTo>
                          <a:cubicBezTo>
                            <a:pt x="1288" y="867"/>
                            <a:pt x="1288" y="867"/>
                            <a:pt x="1288" y="867"/>
                          </a:cubicBezTo>
                          <a:cubicBezTo>
                            <a:pt x="1285" y="857"/>
                            <a:pt x="1285" y="857"/>
                            <a:pt x="1285" y="857"/>
                          </a:cubicBezTo>
                          <a:cubicBezTo>
                            <a:pt x="1285" y="857"/>
                            <a:pt x="1278" y="828"/>
                            <a:pt x="1273" y="814"/>
                          </a:cubicBezTo>
                          <a:cubicBezTo>
                            <a:pt x="1273" y="814"/>
                            <a:pt x="1273" y="814"/>
                            <a:pt x="1273" y="814"/>
                          </a:cubicBezTo>
                          <a:cubicBezTo>
                            <a:pt x="1271" y="805"/>
                            <a:pt x="1271" y="805"/>
                            <a:pt x="1271" y="805"/>
                          </a:cubicBezTo>
                          <a:cubicBezTo>
                            <a:pt x="1269" y="800"/>
                            <a:pt x="1266" y="793"/>
                            <a:pt x="1262" y="790"/>
                          </a:cubicBezTo>
                          <a:cubicBezTo>
                            <a:pt x="1257" y="788"/>
                            <a:pt x="1250" y="790"/>
                            <a:pt x="1245" y="793"/>
                          </a:cubicBezTo>
                          <a:cubicBezTo>
                            <a:pt x="1238" y="798"/>
                            <a:pt x="1238" y="798"/>
                            <a:pt x="1238" y="798"/>
                          </a:cubicBezTo>
                          <a:cubicBezTo>
                            <a:pt x="1238" y="798"/>
                            <a:pt x="1238" y="798"/>
                            <a:pt x="1238" y="798"/>
                          </a:cubicBezTo>
                          <a:cubicBezTo>
                            <a:pt x="1190" y="824"/>
                            <a:pt x="1190" y="824"/>
                            <a:pt x="1190" y="824"/>
                          </a:cubicBezTo>
                          <a:cubicBezTo>
                            <a:pt x="1131" y="767"/>
                            <a:pt x="1131" y="767"/>
                            <a:pt x="1131" y="767"/>
                          </a:cubicBezTo>
                          <a:cubicBezTo>
                            <a:pt x="1135" y="757"/>
                            <a:pt x="1135" y="757"/>
                            <a:pt x="1135" y="757"/>
                          </a:cubicBezTo>
                          <a:cubicBezTo>
                            <a:pt x="1145" y="740"/>
                            <a:pt x="1159" y="714"/>
                            <a:pt x="1159" y="712"/>
                          </a:cubicBezTo>
                          <a:cubicBezTo>
                            <a:pt x="1159" y="712"/>
                            <a:pt x="1159" y="712"/>
                            <a:pt x="1159" y="712"/>
                          </a:cubicBezTo>
                          <a:cubicBezTo>
                            <a:pt x="1162" y="707"/>
                            <a:pt x="1164" y="702"/>
                            <a:pt x="1162" y="698"/>
                          </a:cubicBezTo>
                          <a:cubicBezTo>
                            <a:pt x="1159" y="693"/>
                            <a:pt x="1152" y="690"/>
                            <a:pt x="1147" y="688"/>
                          </a:cubicBezTo>
                          <a:cubicBezTo>
                            <a:pt x="1090" y="671"/>
                            <a:pt x="1090" y="671"/>
                            <a:pt x="1090" y="671"/>
                          </a:cubicBezTo>
                          <a:cubicBezTo>
                            <a:pt x="1090" y="595"/>
                            <a:pt x="1090" y="595"/>
                            <a:pt x="1090" y="595"/>
                          </a:cubicBezTo>
                          <a:cubicBezTo>
                            <a:pt x="1100" y="593"/>
                            <a:pt x="1100" y="593"/>
                            <a:pt x="1100" y="593"/>
                          </a:cubicBezTo>
                          <a:cubicBezTo>
                            <a:pt x="1119" y="588"/>
                            <a:pt x="1145" y="578"/>
                            <a:pt x="1147" y="578"/>
                          </a:cubicBezTo>
                          <a:cubicBezTo>
                            <a:pt x="1147" y="578"/>
                            <a:pt x="1147" y="578"/>
                            <a:pt x="1147" y="578"/>
                          </a:cubicBezTo>
                          <a:cubicBezTo>
                            <a:pt x="1152" y="576"/>
                            <a:pt x="1157" y="574"/>
                            <a:pt x="1159" y="569"/>
                          </a:cubicBezTo>
                          <a:cubicBezTo>
                            <a:pt x="1162" y="564"/>
                            <a:pt x="1159" y="559"/>
                            <a:pt x="1157" y="557"/>
                          </a:cubicBezTo>
                          <a:cubicBezTo>
                            <a:pt x="1126" y="500"/>
                            <a:pt x="1126" y="500"/>
                            <a:pt x="1126" y="500"/>
                          </a:cubicBezTo>
                          <a:cubicBezTo>
                            <a:pt x="1183" y="443"/>
                            <a:pt x="1183" y="443"/>
                            <a:pt x="1183" y="443"/>
                          </a:cubicBezTo>
                          <a:cubicBezTo>
                            <a:pt x="1238" y="471"/>
                            <a:pt x="1238" y="471"/>
                            <a:pt x="1238" y="471"/>
                          </a:cubicBezTo>
                          <a:cubicBezTo>
                            <a:pt x="1242" y="474"/>
                            <a:pt x="1247" y="476"/>
                            <a:pt x="1252" y="474"/>
                          </a:cubicBezTo>
                          <a:cubicBezTo>
                            <a:pt x="1257" y="471"/>
                            <a:pt x="1259" y="464"/>
                            <a:pt x="1259" y="462"/>
                          </a:cubicBezTo>
                          <a:cubicBezTo>
                            <a:pt x="1259" y="462"/>
                            <a:pt x="1259" y="462"/>
                            <a:pt x="1259" y="462"/>
                          </a:cubicBezTo>
                          <a:cubicBezTo>
                            <a:pt x="1278" y="400"/>
                            <a:pt x="1278" y="400"/>
                            <a:pt x="1278" y="400"/>
                          </a:cubicBezTo>
                          <a:cubicBezTo>
                            <a:pt x="1364" y="400"/>
                            <a:pt x="1364" y="400"/>
                            <a:pt x="1364" y="400"/>
                          </a:cubicBezTo>
                          <a:cubicBezTo>
                            <a:pt x="1366" y="409"/>
                            <a:pt x="1366" y="409"/>
                            <a:pt x="1366" y="409"/>
                          </a:cubicBezTo>
                          <a:cubicBezTo>
                            <a:pt x="1366" y="409"/>
                            <a:pt x="1373" y="438"/>
                            <a:pt x="1378" y="452"/>
                          </a:cubicBezTo>
                          <a:cubicBezTo>
                            <a:pt x="1378" y="452"/>
                            <a:pt x="1378" y="452"/>
                            <a:pt x="1378" y="452"/>
                          </a:cubicBezTo>
                          <a:cubicBezTo>
                            <a:pt x="1381" y="462"/>
                            <a:pt x="1381" y="462"/>
                            <a:pt x="1381" y="462"/>
                          </a:cubicBezTo>
                          <a:cubicBezTo>
                            <a:pt x="1383" y="467"/>
                            <a:pt x="1385" y="474"/>
                            <a:pt x="1390" y="476"/>
                          </a:cubicBezTo>
                          <a:cubicBezTo>
                            <a:pt x="1395" y="478"/>
                            <a:pt x="1402" y="476"/>
                            <a:pt x="1407" y="474"/>
                          </a:cubicBezTo>
                          <a:cubicBezTo>
                            <a:pt x="1414" y="469"/>
                            <a:pt x="1414" y="469"/>
                            <a:pt x="1414" y="469"/>
                          </a:cubicBezTo>
                          <a:cubicBezTo>
                            <a:pt x="1414" y="469"/>
                            <a:pt x="1414" y="469"/>
                            <a:pt x="1414" y="469"/>
                          </a:cubicBezTo>
                          <a:cubicBezTo>
                            <a:pt x="1462" y="443"/>
                            <a:pt x="1462" y="443"/>
                            <a:pt x="1462" y="443"/>
                          </a:cubicBezTo>
                          <a:cubicBezTo>
                            <a:pt x="1519" y="500"/>
                            <a:pt x="1519" y="500"/>
                            <a:pt x="1519" y="500"/>
                          </a:cubicBezTo>
                          <a:cubicBezTo>
                            <a:pt x="1514" y="509"/>
                            <a:pt x="1514" y="509"/>
                            <a:pt x="1514" y="509"/>
                          </a:cubicBezTo>
                          <a:cubicBezTo>
                            <a:pt x="1504" y="526"/>
                            <a:pt x="1490" y="552"/>
                            <a:pt x="1490" y="555"/>
                          </a:cubicBezTo>
                          <a:cubicBezTo>
                            <a:pt x="1490" y="555"/>
                            <a:pt x="1490" y="555"/>
                            <a:pt x="1490" y="555"/>
                          </a:cubicBezTo>
                          <a:cubicBezTo>
                            <a:pt x="1488" y="559"/>
                            <a:pt x="1485" y="564"/>
                            <a:pt x="1488" y="569"/>
                          </a:cubicBezTo>
                          <a:cubicBezTo>
                            <a:pt x="1490" y="574"/>
                            <a:pt x="1497" y="576"/>
                            <a:pt x="1502" y="578"/>
                          </a:cubicBezTo>
                          <a:cubicBezTo>
                            <a:pt x="1559" y="598"/>
                            <a:pt x="1559" y="598"/>
                            <a:pt x="1559" y="598"/>
                          </a:cubicBezTo>
                          <a:lnTo>
                            <a:pt x="1557" y="671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8" name="Freeform 51">
                      <a:extLst>
                        <a:ext uri="{FF2B5EF4-FFF2-40B4-BE49-F238E27FC236}">
                          <a16:creationId xmlns:a16="http://schemas.microsoft.com/office/drawing/2014/main" id="{565C2014-7669-4F58-9EDC-486159E182F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939" y="3509"/>
                      <a:ext cx="388" cy="388"/>
                    </a:xfrm>
                    <a:custGeom>
                      <a:avLst/>
                      <a:gdLst>
                        <a:gd name="T0" fmla="*/ 86 w 171"/>
                        <a:gd name="T1" fmla="*/ 0 h 171"/>
                        <a:gd name="T2" fmla="*/ 0 w 171"/>
                        <a:gd name="T3" fmla="*/ 86 h 171"/>
                        <a:gd name="T4" fmla="*/ 0 w 171"/>
                        <a:gd name="T5" fmla="*/ 86 h 171"/>
                        <a:gd name="T6" fmla="*/ 86 w 171"/>
                        <a:gd name="T7" fmla="*/ 171 h 171"/>
                        <a:gd name="T8" fmla="*/ 171 w 171"/>
                        <a:gd name="T9" fmla="*/ 86 h 171"/>
                        <a:gd name="T10" fmla="*/ 171 w 171"/>
                        <a:gd name="T11" fmla="*/ 86 h 171"/>
                        <a:gd name="T12" fmla="*/ 86 w 171"/>
                        <a:gd name="T13" fmla="*/ 0 h 1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71" h="171">
                          <a:moveTo>
                            <a:pt x="86" y="0"/>
                          </a:moveTo>
                          <a:cubicBezTo>
                            <a:pt x="38" y="0"/>
                            <a:pt x="0" y="38"/>
                            <a:pt x="0" y="86"/>
                          </a:cubicBezTo>
                          <a:cubicBezTo>
                            <a:pt x="0" y="86"/>
                            <a:pt x="0" y="86"/>
                            <a:pt x="0" y="86"/>
                          </a:cubicBezTo>
                          <a:cubicBezTo>
                            <a:pt x="0" y="133"/>
                            <a:pt x="38" y="171"/>
                            <a:pt x="86" y="171"/>
                          </a:cubicBezTo>
                          <a:cubicBezTo>
                            <a:pt x="133" y="171"/>
                            <a:pt x="171" y="133"/>
                            <a:pt x="171" y="86"/>
                          </a:cubicBezTo>
                          <a:cubicBezTo>
                            <a:pt x="171" y="86"/>
                            <a:pt x="171" y="86"/>
                            <a:pt x="171" y="86"/>
                          </a:cubicBezTo>
                          <a:cubicBezTo>
                            <a:pt x="171" y="40"/>
                            <a:pt x="133" y="0"/>
                            <a:pt x="86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9" name="Freeform 52">
                      <a:extLst>
                        <a:ext uri="{FF2B5EF4-FFF2-40B4-BE49-F238E27FC236}">
                          <a16:creationId xmlns:a16="http://schemas.microsoft.com/office/drawing/2014/main" id="{F8796C4A-491D-44D6-8FF1-A81393B8AA00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2538" y="3774"/>
                      <a:ext cx="948" cy="950"/>
                    </a:xfrm>
                    <a:custGeom>
                      <a:avLst/>
                      <a:gdLst>
                        <a:gd name="T0" fmla="*/ 348 w 417"/>
                        <a:gd name="T1" fmla="*/ 119 h 419"/>
                        <a:gd name="T2" fmla="*/ 360 w 417"/>
                        <a:gd name="T3" fmla="*/ 95 h 419"/>
                        <a:gd name="T4" fmla="*/ 336 w 417"/>
                        <a:gd name="T5" fmla="*/ 50 h 419"/>
                        <a:gd name="T6" fmla="*/ 293 w 417"/>
                        <a:gd name="T7" fmla="*/ 73 h 419"/>
                        <a:gd name="T8" fmla="*/ 238 w 417"/>
                        <a:gd name="T9" fmla="*/ 43 h 419"/>
                        <a:gd name="T10" fmla="*/ 236 w 417"/>
                        <a:gd name="T11" fmla="*/ 35 h 419"/>
                        <a:gd name="T12" fmla="*/ 184 w 417"/>
                        <a:gd name="T13" fmla="*/ 0 h 419"/>
                        <a:gd name="T14" fmla="*/ 148 w 417"/>
                        <a:gd name="T15" fmla="*/ 71 h 419"/>
                        <a:gd name="T16" fmla="*/ 72 w 417"/>
                        <a:gd name="T17" fmla="*/ 47 h 419"/>
                        <a:gd name="T18" fmla="*/ 62 w 417"/>
                        <a:gd name="T19" fmla="*/ 116 h 419"/>
                        <a:gd name="T20" fmla="*/ 38 w 417"/>
                        <a:gd name="T21" fmla="*/ 178 h 419"/>
                        <a:gd name="T22" fmla="*/ 15 w 417"/>
                        <a:gd name="T23" fmla="*/ 185 h 419"/>
                        <a:gd name="T24" fmla="*/ 0 w 417"/>
                        <a:gd name="T25" fmla="*/ 228 h 419"/>
                        <a:gd name="T26" fmla="*/ 69 w 417"/>
                        <a:gd name="T27" fmla="*/ 264 h 419"/>
                        <a:gd name="T28" fmla="*/ 67 w 417"/>
                        <a:gd name="T29" fmla="*/ 300 h 419"/>
                        <a:gd name="T30" fmla="*/ 48 w 417"/>
                        <a:gd name="T31" fmla="*/ 338 h 419"/>
                        <a:gd name="T32" fmla="*/ 122 w 417"/>
                        <a:gd name="T33" fmla="*/ 345 h 419"/>
                        <a:gd name="T34" fmla="*/ 153 w 417"/>
                        <a:gd name="T35" fmla="*/ 345 h 419"/>
                        <a:gd name="T36" fmla="*/ 176 w 417"/>
                        <a:gd name="T37" fmla="*/ 376 h 419"/>
                        <a:gd name="T38" fmla="*/ 188 w 417"/>
                        <a:gd name="T39" fmla="*/ 419 h 419"/>
                        <a:gd name="T40" fmla="*/ 246 w 417"/>
                        <a:gd name="T41" fmla="*/ 376 h 419"/>
                        <a:gd name="T42" fmla="*/ 305 w 417"/>
                        <a:gd name="T43" fmla="*/ 352 h 419"/>
                        <a:gd name="T44" fmla="*/ 374 w 417"/>
                        <a:gd name="T45" fmla="*/ 340 h 419"/>
                        <a:gd name="T46" fmla="*/ 350 w 417"/>
                        <a:gd name="T47" fmla="*/ 266 h 419"/>
                        <a:gd name="T48" fmla="*/ 379 w 417"/>
                        <a:gd name="T49" fmla="*/ 243 h 419"/>
                        <a:gd name="T50" fmla="*/ 417 w 417"/>
                        <a:gd name="T51" fmla="*/ 231 h 419"/>
                        <a:gd name="T52" fmla="*/ 377 w 417"/>
                        <a:gd name="T53" fmla="*/ 181 h 419"/>
                        <a:gd name="T54" fmla="*/ 207 w 417"/>
                        <a:gd name="T55" fmla="*/ 309 h 419"/>
                        <a:gd name="T56" fmla="*/ 110 w 417"/>
                        <a:gd name="T57" fmla="*/ 224 h 419"/>
                        <a:gd name="T58" fmla="*/ 210 w 417"/>
                        <a:gd name="T59" fmla="*/ 112 h 419"/>
                        <a:gd name="T60" fmla="*/ 307 w 417"/>
                        <a:gd name="T61" fmla="*/ 197 h 419"/>
                        <a:gd name="T62" fmla="*/ 207 w 417"/>
                        <a:gd name="T63" fmla="*/ 309 h 4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</a:cxnLst>
                      <a:rect l="0" t="0" r="r" b="b"/>
                      <a:pathLst>
                        <a:path w="417" h="419">
                          <a:moveTo>
                            <a:pt x="346" y="154"/>
                          </a:moveTo>
                          <a:cubicBezTo>
                            <a:pt x="341" y="143"/>
                            <a:pt x="341" y="131"/>
                            <a:pt x="348" y="119"/>
                          </a:cubicBezTo>
                          <a:cubicBezTo>
                            <a:pt x="348" y="119"/>
                            <a:pt x="348" y="119"/>
                            <a:pt x="348" y="119"/>
                          </a:cubicBezTo>
                          <a:cubicBezTo>
                            <a:pt x="350" y="114"/>
                            <a:pt x="353" y="107"/>
                            <a:pt x="360" y="95"/>
                          </a:cubicBezTo>
                          <a:cubicBezTo>
                            <a:pt x="367" y="81"/>
                            <a:pt x="367" y="81"/>
                            <a:pt x="367" y="81"/>
                          </a:cubicBezTo>
                          <a:cubicBezTo>
                            <a:pt x="336" y="50"/>
                            <a:pt x="336" y="50"/>
                            <a:pt x="336" y="50"/>
                          </a:cubicBezTo>
                          <a:cubicBezTo>
                            <a:pt x="293" y="73"/>
                            <a:pt x="293" y="73"/>
                            <a:pt x="293" y="73"/>
                          </a:cubicBezTo>
                          <a:cubicBezTo>
                            <a:pt x="293" y="73"/>
                            <a:pt x="293" y="73"/>
                            <a:pt x="293" y="73"/>
                          </a:cubicBezTo>
                          <a:cubicBezTo>
                            <a:pt x="286" y="76"/>
                            <a:pt x="274" y="78"/>
                            <a:pt x="262" y="73"/>
                          </a:cubicBezTo>
                          <a:cubicBezTo>
                            <a:pt x="250" y="69"/>
                            <a:pt x="243" y="59"/>
                            <a:pt x="238" y="43"/>
                          </a:cubicBezTo>
                          <a:cubicBezTo>
                            <a:pt x="238" y="43"/>
                            <a:pt x="238" y="43"/>
                            <a:pt x="238" y="43"/>
                          </a:cubicBezTo>
                          <a:cubicBezTo>
                            <a:pt x="238" y="40"/>
                            <a:pt x="236" y="38"/>
                            <a:pt x="236" y="35"/>
                          </a:cubicBezTo>
                          <a:cubicBezTo>
                            <a:pt x="226" y="0"/>
                            <a:pt x="226" y="0"/>
                            <a:pt x="226" y="0"/>
                          </a:cubicBezTo>
                          <a:cubicBezTo>
                            <a:pt x="184" y="0"/>
                            <a:pt x="184" y="0"/>
                            <a:pt x="184" y="0"/>
                          </a:cubicBezTo>
                          <a:cubicBezTo>
                            <a:pt x="169" y="43"/>
                            <a:pt x="169" y="43"/>
                            <a:pt x="169" y="43"/>
                          </a:cubicBezTo>
                          <a:cubicBezTo>
                            <a:pt x="169" y="47"/>
                            <a:pt x="162" y="64"/>
                            <a:pt x="148" y="71"/>
                          </a:cubicBezTo>
                          <a:cubicBezTo>
                            <a:pt x="141" y="73"/>
                            <a:pt x="126" y="76"/>
                            <a:pt x="110" y="66"/>
                          </a:cubicBezTo>
                          <a:cubicBezTo>
                            <a:pt x="72" y="47"/>
                            <a:pt x="72" y="47"/>
                            <a:pt x="72" y="47"/>
                          </a:cubicBezTo>
                          <a:cubicBezTo>
                            <a:pt x="43" y="81"/>
                            <a:pt x="43" y="81"/>
                            <a:pt x="43" y="81"/>
                          </a:cubicBezTo>
                          <a:cubicBezTo>
                            <a:pt x="62" y="116"/>
                            <a:pt x="62" y="116"/>
                            <a:pt x="62" y="116"/>
                          </a:cubicBezTo>
                          <a:cubicBezTo>
                            <a:pt x="65" y="119"/>
                            <a:pt x="74" y="135"/>
                            <a:pt x="67" y="154"/>
                          </a:cubicBezTo>
                          <a:cubicBezTo>
                            <a:pt x="65" y="162"/>
                            <a:pt x="57" y="174"/>
                            <a:pt x="38" y="178"/>
                          </a:cubicBezTo>
                          <a:cubicBezTo>
                            <a:pt x="38" y="178"/>
                            <a:pt x="38" y="178"/>
                            <a:pt x="38" y="178"/>
                          </a:cubicBezTo>
                          <a:cubicBezTo>
                            <a:pt x="34" y="181"/>
                            <a:pt x="26" y="183"/>
                            <a:pt x="15" y="185"/>
                          </a:cubicBezTo>
                          <a:cubicBezTo>
                            <a:pt x="0" y="190"/>
                            <a:pt x="0" y="190"/>
                            <a:pt x="0" y="190"/>
                          </a:cubicBezTo>
                          <a:cubicBezTo>
                            <a:pt x="0" y="228"/>
                            <a:pt x="0" y="228"/>
                            <a:pt x="0" y="228"/>
                          </a:cubicBezTo>
                          <a:cubicBezTo>
                            <a:pt x="41" y="240"/>
                            <a:pt x="41" y="240"/>
                            <a:pt x="41" y="240"/>
                          </a:cubicBezTo>
                          <a:cubicBezTo>
                            <a:pt x="48" y="243"/>
                            <a:pt x="65" y="247"/>
                            <a:pt x="69" y="264"/>
                          </a:cubicBezTo>
                          <a:cubicBezTo>
                            <a:pt x="74" y="276"/>
                            <a:pt x="74" y="288"/>
                            <a:pt x="67" y="300"/>
                          </a:cubicBezTo>
                          <a:cubicBezTo>
                            <a:pt x="67" y="300"/>
                            <a:pt x="67" y="300"/>
                            <a:pt x="67" y="300"/>
                          </a:cubicBezTo>
                          <a:cubicBezTo>
                            <a:pt x="65" y="304"/>
                            <a:pt x="60" y="312"/>
                            <a:pt x="55" y="324"/>
                          </a:cubicBezTo>
                          <a:cubicBezTo>
                            <a:pt x="48" y="338"/>
                            <a:pt x="48" y="338"/>
                            <a:pt x="48" y="338"/>
                          </a:cubicBezTo>
                          <a:cubicBezTo>
                            <a:pt x="79" y="369"/>
                            <a:pt x="79" y="369"/>
                            <a:pt x="79" y="369"/>
                          </a:cubicBezTo>
                          <a:cubicBezTo>
                            <a:pt x="122" y="345"/>
                            <a:pt x="122" y="345"/>
                            <a:pt x="122" y="345"/>
                          </a:cubicBezTo>
                          <a:cubicBezTo>
                            <a:pt x="122" y="345"/>
                            <a:pt x="122" y="345"/>
                            <a:pt x="122" y="345"/>
                          </a:cubicBezTo>
                          <a:cubicBezTo>
                            <a:pt x="129" y="343"/>
                            <a:pt x="141" y="340"/>
                            <a:pt x="153" y="345"/>
                          </a:cubicBezTo>
                          <a:cubicBezTo>
                            <a:pt x="165" y="350"/>
                            <a:pt x="172" y="359"/>
                            <a:pt x="176" y="376"/>
                          </a:cubicBezTo>
                          <a:cubicBezTo>
                            <a:pt x="176" y="376"/>
                            <a:pt x="176" y="376"/>
                            <a:pt x="176" y="376"/>
                          </a:cubicBezTo>
                          <a:cubicBezTo>
                            <a:pt x="176" y="378"/>
                            <a:pt x="179" y="381"/>
                            <a:pt x="179" y="383"/>
                          </a:cubicBezTo>
                          <a:cubicBezTo>
                            <a:pt x="188" y="419"/>
                            <a:pt x="188" y="419"/>
                            <a:pt x="188" y="419"/>
                          </a:cubicBezTo>
                          <a:cubicBezTo>
                            <a:pt x="231" y="419"/>
                            <a:pt x="231" y="419"/>
                            <a:pt x="231" y="419"/>
                          </a:cubicBezTo>
                          <a:cubicBezTo>
                            <a:pt x="246" y="376"/>
                            <a:pt x="246" y="376"/>
                            <a:pt x="246" y="376"/>
                          </a:cubicBezTo>
                          <a:cubicBezTo>
                            <a:pt x="246" y="371"/>
                            <a:pt x="253" y="354"/>
                            <a:pt x="267" y="347"/>
                          </a:cubicBezTo>
                          <a:cubicBezTo>
                            <a:pt x="274" y="345"/>
                            <a:pt x="288" y="343"/>
                            <a:pt x="305" y="352"/>
                          </a:cubicBezTo>
                          <a:cubicBezTo>
                            <a:pt x="343" y="371"/>
                            <a:pt x="343" y="371"/>
                            <a:pt x="343" y="371"/>
                          </a:cubicBezTo>
                          <a:cubicBezTo>
                            <a:pt x="374" y="340"/>
                            <a:pt x="374" y="340"/>
                            <a:pt x="374" y="340"/>
                          </a:cubicBezTo>
                          <a:cubicBezTo>
                            <a:pt x="355" y="304"/>
                            <a:pt x="355" y="304"/>
                            <a:pt x="355" y="304"/>
                          </a:cubicBezTo>
                          <a:cubicBezTo>
                            <a:pt x="353" y="302"/>
                            <a:pt x="343" y="285"/>
                            <a:pt x="350" y="266"/>
                          </a:cubicBezTo>
                          <a:cubicBezTo>
                            <a:pt x="353" y="259"/>
                            <a:pt x="360" y="247"/>
                            <a:pt x="379" y="243"/>
                          </a:cubicBezTo>
                          <a:cubicBezTo>
                            <a:pt x="379" y="243"/>
                            <a:pt x="379" y="243"/>
                            <a:pt x="379" y="243"/>
                          </a:cubicBezTo>
                          <a:cubicBezTo>
                            <a:pt x="384" y="240"/>
                            <a:pt x="391" y="238"/>
                            <a:pt x="403" y="235"/>
                          </a:cubicBezTo>
                          <a:cubicBezTo>
                            <a:pt x="417" y="231"/>
                            <a:pt x="417" y="231"/>
                            <a:pt x="417" y="231"/>
                          </a:cubicBezTo>
                          <a:cubicBezTo>
                            <a:pt x="417" y="193"/>
                            <a:pt x="417" y="193"/>
                            <a:pt x="417" y="193"/>
                          </a:cubicBezTo>
                          <a:cubicBezTo>
                            <a:pt x="377" y="181"/>
                            <a:pt x="377" y="181"/>
                            <a:pt x="377" y="181"/>
                          </a:cubicBezTo>
                          <a:cubicBezTo>
                            <a:pt x="369" y="176"/>
                            <a:pt x="353" y="171"/>
                            <a:pt x="346" y="154"/>
                          </a:cubicBezTo>
                          <a:close/>
                          <a:moveTo>
                            <a:pt x="207" y="309"/>
                          </a:moveTo>
                          <a:cubicBezTo>
                            <a:pt x="157" y="309"/>
                            <a:pt x="115" y="271"/>
                            <a:pt x="110" y="224"/>
                          </a:cubicBezTo>
                          <a:cubicBezTo>
                            <a:pt x="110" y="224"/>
                            <a:pt x="110" y="224"/>
                            <a:pt x="110" y="224"/>
                          </a:cubicBezTo>
                          <a:cubicBezTo>
                            <a:pt x="110" y="212"/>
                            <a:pt x="110" y="212"/>
                            <a:pt x="110" y="212"/>
                          </a:cubicBezTo>
                          <a:cubicBezTo>
                            <a:pt x="110" y="157"/>
                            <a:pt x="155" y="112"/>
                            <a:pt x="210" y="112"/>
                          </a:cubicBezTo>
                          <a:cubicBezTo>
                            <a:pt x="260" y="112"/>
                            <a:pt x="303" y="150"/>
                            <a:pt x="307" y="197"/>
                          </a:cubicBezTo>
                          <a:cubicBezTo>
                            <a:pt x="307" y="197"/>
                            <a:pt x="307" y="197"/>
                            <a:pt x="307" y="197"/>
                          </a:cubicBezTo>
                          <a:cubicBezTo>
                            <a:pt x="307" y="209"/>
                            <a:pt x="307" y="209"/>
                            <a:pt x="307" y="209"/>
                          </a:cubicBezTo>
                          <a:cubicBezTo>
                            <a:pt x="307" y="264"/>
                            <a:pt x="262" y="309"/>
                            <a:pt x="207" y="309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48E26BEC-9C78-427B-83B0-1BAEE8DDF66D}"/>
                    </a:ext>
                  </a:extLst>
                </p:cNvPr>
                <p:cNvSpPr txBox="1"/>
                <p:nvPr/>
              </p:nvSpPr>
              <p:spPr>
                <a:xfrm flipH="1">
                  <a:off x="7833387" y="2962708"/>
                  <a:ext cx="1220719" cy="4001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IN" sz="2000" b="1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Tax filing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D6C942AE-CF22-4941-89BC-4A7959CF629D}"/>
                    </a:ext>
                  </a:extLst>
                </p:cNvPr>
                <p:cNvSpPr txBox="1"/>
                <p:nvPr/>
              </p:nvSpPr>
              <p:spPr>
                <a:xfrm flipH="1">
                  <a:off x="7592257" y="3611134"/>
                  <a:ext cx="2878032" cy="830997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April 15 </a:t>
                  </a:r>
                </a:p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Extensions until October 15</a:t>
                  </a:r>
                </a:p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Income less than $50,000</a:t>
                  </a:r>
                </a:p>
              </p:txBody>
            </p:sp>
          </p:grp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AF9CB826-AF8B-4844-936B-9AE2159A4D61}"/>
                </a:ext>
              </a:extLst>
            </p:cNvPr>
            <p:cNvGrpSpPr/>
            <p:nvPr/>
          </p:nvGrpSpPr>
          <p:grpSpPr>
            <a:xfrm>
              <a:off x="782108" y="4840890"/>
              <a:ext cx="10627784" cy="1566258"/>
              <a:chOff x="782108" y="5026422"/>
              <a:chExt cx="10627784" cy="1566258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AFFF11F7-80D7-4C42-8F49-8ABD67D50309}"/>
                  </a:ext>
                </a:extLst>
              </p:cNvPr>
              <p:cNvGrpSpPr/>
              <p:nvPr/>
            </p:nvGrpSpPr>
            <p:grpSpPr>
              <a:xfrm>
                <a:off x="782108" y="5374127"/>
                <a:ext cx="3725483" cy="1218553"/>
                <a:chOff x="539457" y="5374127"/>
                <a:chExt cx="3725483" cy="1218553"/>
              </a:xfrm>
            </p:grpSpPr>
            <p:sp>
              <p:nvSpPr>
                <p:cNvPr id="6" name="Freeform 76">
                  <a:extLst>
                    <a:ext uri="{FF2B5EF4-FFF2-40B4-BE49-F238E27FC236}">
                      <a16:creationId xmlns:a16="http://schemas.microsoft.com/office/drawing/2014/main" id="{5EA6581E-1AF9-4FC5-92F4-96B6B43F99C9}"/>
                    </a:ext>
                  </a:extLst>
                </p:cNvPr>
                <p:cNvSpPr/>
                <p:nvPr/>
              </p:nvSpPr>
              <p:spPr>
                <a:xfrm>
                  <a:off x="539457" y="5393002"/>
                  <a:ext cx="3686493" cy="565492"/>
                </a:xfrm>
                <a:custGeom>
                  <a:avLst/>
                  <a:gdLst>
                    <a:gd name="connsiteX0" fmla="*/ 0 w 4290646"/>
                    <a:gd name="connsiteY0" fmla="*/ 0 h 900332"/>
                    <a:gd name="connsiteX1" fmla="*/ 4290646 w 4290646"/>
                    <a:gd name="connsiteY1" fmla="*/ 0 h 900332"/>
                    <a:gd name="connsiteX2" fmla="*/ 4290646 w 4290646"/>
                    <a:gd name="connsiteY2" fmla="*/ 900332 h 900332"/>
                    <a:gd name="connsiteX3" fmla="*/ 1195754 w 4290646"/>
                    <a:gd name="connsiteY3" fmla="*/ 900332 h 900332"/>
                    <a:gd name="connsiteX4" fmla="*/ 1195754 w 4290646"/>
                    <a:gd name="connsiteY4" fmla="*/ 604911 h 900332"/>
                    <a:gd name="connsiteX5" fmla="*/ 351693 w 4290646"/>
                    <a:gd name="connsiteY5" fmla="*/ 604911 h 900332"/>
                    <a:gd name="connsiteX6" fmla="*/ 351693 w 4290646"/>
                    <a:gd name="connsiteY6" fmla="*/ 900332 h 900332"/>
                    <a:gd name="connsiteX7" fmla="*/ 0 w 4290646"/>
                    <a:gd name="connsiteY7" fmla="*/ 900332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8" fmla="*/ 443133 w 4290646"/>
                    <a:gd name="connsiteY8" fmla="*/ 696351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6" fmla="*/ 1195754 w 4290646"/>
                    <a:gd name="connsiteY6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90646" h="900332">
                      <a:moveTo>
                        <a:pt x="351693" y="900332"/>
                      </a:moveTo>
                      <a:lnTo>
                        <a:pt x="0" y="900332"/>
                      </a:lnTo>
                      <a:lnTo>
                        <a:pt x="0" y="0"/>
                      </a:lnTo>
                      <a:lnTo>
                        <a:pt x="4290646" y="0"/>
                      </a:lnTo>
                    </a:path>
                  </a:pathLst>
                </a:custGeom>
                <a:noFill/>
                <a:ln w="6350">
                  <a:solidFill>
                    <a:schemeClr val="accent6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10187580-5FDA-43BB-B5D0-3A5247D73B48}"/>
                    </a:ext>
                  </a:extLst>
                </p:cNvPr>
                <p:cNvSpPr txBox="1"/>
                <p:nvPr/>
              </p:nvSpPr>
              <p:spPr>
                <a:xfrm>
                  <a:off x="3462604" y="5374127"/>
                  <a:ext cx="802336" cy="4001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r"/>
                  <a:r>
                    <a:rPr lang="en-IN" sz="2000" b="1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Taxes</a:t>
                  </a:r>
                </a:p>
              </p:txBody>
            </p:sp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30D93422-09D1-4D4E-A02E-1FF602C56746}"/>
                    </a:ext>
                  </a:extLst>
                </p:cNvPr>
                <p:cNvSpPr txBox="1"/>
                <p:nvPr/>
              </p:nvSpPr>
              <p:spPr>
                <a:xfrm>
                  <a:off x="1184441" y="5761683"/>
                  <a:ext cx="3012306" cy="830997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182880" indent="-182880" algn="r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Federal  </a:t>
                  </a:r>
                </a:p>
                <a:p>
                  <a:pPr marL="182880" indent="-182880" algn="r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From 10% to  37%</a:t>
                  </a:r>
                </a:p>
                <a:p>
                  <a:pPr marL="182880" indent="-182880" algn="r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Self-Employment Tax 15.3%</a:t>
                  </a:r>
                </a:p>
              </p:txBody>
            </p: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057C3A2E-4382-411B-A2A6-1B81E3C8293B}"/>
                    </a:ext>
                  </a:extLst>
                </p:cNvPr>
                <p:cNvGrpSpPr/>
                <p:nvPr/>
              </p:nvGrpSpPr>
              <p:grpSpPr>
                <a:xfrm>
                  <a:off x="758700" y="5733305"/>
                  <a:ext cx="634352" cy="634352"/>
                  <a:chOff x="758700" y="5733305"/>
                  <a:chExt cx="634352" cy="634352"/>
                </a:xfrm>
              </p:grpSpPr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C9B50736-78C8-4391-9C1C-CDAE4C6F3971}"/>
                      </a:ext>
                    </a:extLst>
                  </p:cNvPr>
                  <p:cNvSpPr/>
                  <p:nvPr/>
                </p:nvSpPr>
                <p:spPr>
                  <a:xfrm>
                    <a:off x="758700" y="5733305"/>
                    <a:ext cx="634352" cy="634352"/>
                  </a:xfrm>
                  <a:prstGeom prst="rect">
                    <a:avLst/>
                  </a:prstGeom>
                  <a:solidFill>
                    <a:schemeClr val="bg2"/>
                  </a:solidFill>
                  <a:ln w="635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17177A91-DADD-476C-8244-3EA0C7E22C82}"/>
                      </a:ext>
                    </a:extLst>
                  </p:cNvPr>
                  <p:cNvGrpSpPr/>
                  <p:nvPr/>
                </p:nvGrpSpPr>
                <p:grpSpPr>
                  <a:xfrm>
                    <a:off x="889188" y="5808084"/>
                    <a:ext cx="437500" cy="436368"/>
                    <a:chOff x="1299229" y="5672242"/>
                    <a:chExt cx="889794" cy="887494"/>
                  </a:xfrm>
                </p:grpSpPr>
                <p:sp>
                  <p:nvSpPr>
                    <p:cNvPr id="12" name="Freeform 37">
                      <a:extLst>
                        <a:ext uri="{FF2B5EF4-FFF2-40B4-BE49-F238E27FC236}">
                          <a16:creationId xmlns:a16="http://schemas.microsoft.com/office/drawing/2014/main" id="{F8181756-29F3-42E0-9D48-D0BA9C0CA285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1299229" y="5672242"/>
                      <a:ext cx="889794" cy="887494"/>
                    </a:xfrm>
                    <a:custGeom>
                      <a:avLst/>
                      <a:gdLst>
                        <a:gd name="T0" fmla="*/ 0 w 2382"/>
                        <a:gd name="T1" fmla="*/ 386 h 2381"/>
                        <a:gd name="T2" fmla="*/ 387 w 2382"/>
                        <a:gd name="T3" fmla="*/ 2381 h 2381"/>
                        <a:gd name="T4" fmla="*/ 2382 w 2382"/>
                        <a:gd name="T5" fmla="*/ 1995 h 2381"/>
                        <a:gd name="T6" fmla="*/ 1995 w 2382"/>
                        <a:gd name="T7" fmla="*/ 0 h 2381"/>
                        <a:gd name="T8" fmla="*/ 1508 w 2382"/>
                        <a:gd name="T9" fmla="*/ 218 h 2381"/>
                        <a:gd name="T10" fmla="*/ 1508 w 2382"/>
                        <a:gd name="T11" fmla="*/ 440 h 2381"/>
                        <a:gd name="T12" fmla="*/ 1508 w 2382"/>
                        <a:gd name="T13" fmla="*/ 218 h 2381"/>
                        <a:gd name="T14" fmla="*/ 1893 w 2382"/>
                        <a:gd name="T15" fmla="*/ 329 h 2381"/>
                        <a:gd name="T16" fmla="*/ 1671 w 2382"/>
                        <a:gd name="T17" fmla="*/ 329 h 2381"/>
                        <a:gd name="T18" fmla="*/ 2056 w 2382"/>
                        <a:gd name="T19" fmla="*/ 218 h 2381"/>
                        <a:gd name="T20" fmla="*/ 2056 w 2382"/>
                        <a:gd name="T21" fmla="*/ 440 h 2381"/>
                        <a:gd name="T22" fmla="*/ 2056 w 2382"/>
                        <a:gd name="T23" fmla="*/ 218 h 2381"/>
                        <a:gd name="T24" fmla="*/ 827 w 2382"/>
                        <a:gd name="T25" fmla="*/ 404 h 2381"/>
                        <a:gd name="T26" fmla="*/ 943 w 2382"/>
                        <a:gd name="T27" fmla="*/ 588 h 2381"/>
                        <a:gd name="T28" fmla="*/ 2240 w 2382"/>
                        <a:gd name="T29" fmla="*/ 712 h 2381"/>
                        <a:gd name="T30" fmla="*/ 2240 w 2382"/>
                        <a:gd name="T31" fmla="*/ 1853 h 2381"/>
                        <a:gd name="T32" fmla="*/ 529 w 2382"/>
                        <a:gd name="T33" fmla="*/ 2239 h 2381"/>
                        <a:gd name="T34" fmla="*/ 142 w 2382"/>
                        <a:gd name="T35" fmla="*/ 712 h 2381"/>
                        <a:gd name="T36" fmla="*/ 529 w 2382"/>
                        <a:gd name="T37" fmla="*/ 588 h 2381"/>
                        <a:gd name="T38" fmla="*/ 644 w 2382"/>
                        <a:gd name="T39" fmla="*/ 404 h 2381"/>
                        <a:gd name="T40" fmla="*/ 1827 w 2382"/>
                        <a:gd name="T41" fmla="*/ 963 h 2381"/>
                        <a:gd name="T42" fmla="*/ 1661 w 2382"/>
                        <a:gd name="T43" fmla="*/ 1115 h 2381"/>
                        <a:gd name="T44" fmla="*/ 1559 w 2382"/>
                        <a:gd name="T45" fmla="*/ 1127 h 2381"/>
                        <a:gd name="T46" fmla="*/ 1191 w 2382"/>
                        <a:gd name="T47" fmla="*/ 912 h 2381"/>
                        <a:gd name="T48" fmla="*/ 897 w 2382"/>
                        <a:gd name="T49" fmla="*/ 1122 h 2381"/>
                        <a:gd name="T50" fmla="*/ 783 w 2382"/>
                        <a:gd name="T51" fmla="*/ 1128 h 2381"/>
                        <a:gd name="T52" fmla="*/ 582 w 2382"/>
                        <a:gd name="T53" fmla="*/ 1022 h 2381"/>
                        <a:gd name="T54" fmla="*/ 408 w 2382"/>
                        <a:gd name="T55" fmla="*/ 1022 h 2381"/>
                        <a:gd name="T56" fmla="*/ 525 w 2382"/>
                        <a:gd name="T57" fmla="*/ 1103 h 2381"/>
                        <a:gd name="T58" fmla="*/ 844 w 2382"/>
                        <a:gd name="T59" fmla="*/ 1278 h 2381"/>
                        <a:gd name="T60" fmla="*/ 1146 w 2382"/>
                        <a:gd name="T61" fmla="*/ 1073 h 2381"/>
                        <a:gd name="T62" fmla="*/ 1242 w 2382"/>
                        <a:gd name="T63" fmla="*/ 1068 h 2381"/>
                        <a:gd name="T64" fmla="*/ 1619 w 2382"/>
                        <a:gd name="T65" fmla="*/ 1278 h 2381"/>
                        <a:gd name="T66" fmla="*/ 1889 w 2382"/>
                        <a:gd name="T67" fmla="*/ 1045 h 2381"/>
                        <a:gd name="T68" fmla="*/ 2001 w 2382"/>
                        <a:gd name="T69" fmla="*/ 963 h 2381"/>
                        <a:gd name="T70" fmla="*/ 1914 w 2382"/>
                        <a:gd name="T71" fmla="*/ 1243 h 2381"/>
                        <a:gd name="T72" fmla="*/ 1666 w 2382"/>
                        <a:gd name="T73" fmla="*/ 1494 h 2381"/>
                        <a:gd name="T74" fmla="*/ 1914 w 2382"/>
                        <a:gd name="T75" fmla="*/ 2095 h 2381"/>
                        <a:gd name="T76" fmla="*/ 467 w 2382"/>
                        <a:gd name="T77" fmla="*/ 1324 h 2381"/>
                        <a:gd name="T78" fmla="*/ 798 w 2382"/>
                        <a:gd name="T79" fmla="*/ 2095 h 2381"/>
                        <a:gd name="T80" fmla="*/ 467 w 2382"/>
                        <a:gd name="T81" fmla="*/ 1324 h 2381"/>
                        <a:gd name="T82" fmla="*/ 891 w 2382"/>
                        <a:gd name="T83" fmla="*/ 1514 h 2381"/>
                        <a:gd name="T84" fmla="*/ 1573 w 2382"/>
                        <a:gd name="T85" fmla="*/ 2095 h 2381"/>
                        <a:gd name="T86" fmla="*/ 1191 w 2382"/>
                        <a:gd name="T87" fmla="*/ 1343 h 238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</a:cxnLst>
                      <a:rect l="0" t="0" r="r" b="b"/>
                      <a:pathLst>
                        <a:path w="2382" h="2381">
                          <a:moveTo>
                            <a:pt x="387" y="0"/>
                          </a:moveTo>
                          <a:cubicBezTo>
                            <a:pt x="173" y="0"/>
                            <a:pt x="0" y="173"/>
                            <a:pt x="0" y="386"/>
                          </a:cubicBezTo>
                          <a:cubicBezTo>
                            <a:pt x="0" y="1995"/>
                            <a:pt x="0" y="1995"/>
                            <a:pt x="0" y="1995"/>
                          </a:cubicBezTo>
                          <a:cubicBezTo>
                            <a:pt x="0" y="2208"/>
                            <a:pt x="173" y="2381"/>
                            <a:pt x="387" y="2381"/>
                          </a:cubicBezTo>
                          <a:cubicBezTo>
                            <a:pt x="1995" y="2381"/>
                            <a:pt x="1995" y="2381"/>
                            <a:pt x="1995" y="2381"/>
                          </a:cubicBezTo>
                          <a:cubicBezTo>
                            <a:pt x="2208" y="2381"/>
                            <a:pt x="2382" y="2208"/>
                            <a:pt x="2382" y="1995"/>
                          </a:cubicBezTo>
                          <a:cubicBezTo>
                            <a:pt x="2382" y="386"/>
                            <a:pt x="2382" y="386"/>
                            <a:pt x="2382" y="386"/>
                          </a:cubicBezTo>
                          <a:cubicBezTo>
                            <a:pt x="2382" y="173"/>
                            <a:pt x="2208" y="0"/>
                            <a:pt x="1995" y="0"/>
                          </a:cubicBezTo>
                          <a:cubicBezTo>
                            <a:pt x="387" y="0"/>
                            <a:pt x="387" y="0"/>
                            <a:pt x="387" y="0"/>
                          </a:cubicBezTo>
                          <a:close/>
                          <a:moveTo>
                            <a:pt x="1508" y="218"/>
                          </a:moveTo>
                          <a:cubicBezTo>
                            <a:pt x="1569" y="218"/>
                            <a:pt x="1619" y="268"/>
                            <a:pt x="1619" y="329"/>
                          </a:cubicBezTo>
                          <a:cubicBezTo>
                            <a:pt x="1619" y="390"/>
                            <a:pt x="1569" y="440"/>
                            <a:pt x="1508" y="440"/>
                          </a:cubicBezTo>
                          <a:cubicBezTo>
                            <a:pt x="1447" y="440"/>
                            <a:pt x="1397" y="390"/>
                            <a:pt x="1397" y="329"/>
                          </a:cubicBezTo>
                          <a:cubicBezTo>
                            <a:pt x="1397" y="268"/>
                            <a:pt x="1447" y="218"/>
                            <a:pt x="1508" y="218"/>
                          </a:cubicBezTo>
                          <a:close/>
                          <a:moveTo>
                            <a:pt x="1782" y="218"/>
                          </a:moveTo>
                          <a:cubicBezTo>
                            <a:pt x="1843" y="218"/>
                            <a:pt x="1893" y="268"/>
                            <a:pt x="1893" y="329"/>
                          </a:cubicBezTo>
                          <a:cubicBezTo>
                            <a:pt x="1893" y="390"/>
                            <a:pt x="1843" y="440"/>
                            <a:pt x="1782" y="440"/>
                          </a:cubicBezTo>
                          <a:cubicBezTo>
                            <a:pt x="1720" y="440"/>
                            <a:pt x="1671" y="390"/>
                            <a:pt x="1671" y="329"/>
                          </a:cubicBezTo>
                          <a:cubicBezTo>
                            <a:pt x="1671" y="268"/>
                            <a:pt x="1720" y="218"/>
                            <a:pt x="1782" y="218"/>
                          </a:cubicBezTo>
                          <a:close/>
                          <a:moveTo>
                            <a:pt x="2056" y="218"/>
                          </a:moveTo>
                          <a:cubicBezTo>
                            <a:pt x="2117" y="218"/>
                            <a:pt x="2167" y="268"/>
                            <a:pt x="2167" y="329"/>
                          </a:cubicBezTo>
                          <a:cubicBezTo>
                            <a:pt x="2167" y="390"/>
                            <a:pt x="2117" y="440"/>
                            <a:pt x="2056" y="440"/>
                          </a:cubicBezTo>
                          <a:cubicBezTo>
                            <a:pt x="1995" y="440"/>
                            <a:pt x="1945" y="390"/>
                            <a:pt x="1945" y="329"/>
                          </a:cubicBezTo>
                          <a:cubicBezTo>
                            <a:pt x="1945" y="268"/>
                            <a:pt x="1994" y="218"/>
                            <a:pt x="2056" y="218"/>
                          </a:cubicBezTo>
                          <a:close/>
                          <a:moveTo>
                            <a:pt x="644" y="404"/>
                          </a:moveTo>
                          <a:cubicBezTo>
                            <a:pt x="827" y="404"/>
                            <a:pt x="827" y="404"/>
                            <a:pt x="827" y="404"/>
                          </a:cubicBezTo>
                          <a:cubicBezTo>
                            <a:pt x="891" y="404"/>
                            <a:pt x="943" y="456"/>
                            <a:pt x="943" y="519"/>
                          </a:cubicBezTo>
                          <a:cubicBezTo>
                            <a:pt x="943" y="588"/>
                            <a:pt x="943" y="588"/>
                            <a:pt x="943" y="588"/>
                          </a:cubicBezTo>
                          <a:cubicBezTo>
                            <a:pt x="2116" y="588"/>
                            <a:pt x="2116" y="588"/>
                            <a:pt x="2116" y="588"/>
                          </a:cubicBezTo>
                          <a:cubicBezTo>
                            <a:pt x="2185" y="588"/>
                            <a:pt x="2240" y="643"/>
                            <a:pt x="2240" y="712"/>
                          </a:cubicBezTo>
                          <a:cubicBezTo>
                            <a:pt x="2240" y="1853"/>
                            <a:pt x="2240" y="1853"/>
                            <a:pt x="2240" y="1853"/>
                          </a:cubicBezTo>
                          <a:cubicBezTo>
                            <a:pt x="2240" y="1853"/>
                            <a:pt x="2240" y="1853"/>
                            <a:pt x="2240" y="1853"/>
                          </a:cubicBezTo>
                          <a:cubicBezTo>
                            <a:pt x="2240" y="2066"/>
                            <a:pt x="2067" y="2239"/>
                            <a:pt x="1854" y="2239"/>
                          </a:cubicBezTo>
                          <a:cubicBezTo>
                            <a:pt x="529" y="2239"/>
                            <a:pt x="529" y="2239"/>
                            <a:pt x="529" y="2239"/>
                          </a:cubicBezTo>
                          <a:cubicBezTo>
                            <a:pt x="315" y="2239"/>
                            <a:pt x="142" y="2066"/>
                            <a:pt x="142" y="1853"/>
                          </a:cubicBezTo>
                          <a:cubicBezTo>
                            <a:pt x="142" y="712"/>
                            <a:pt x="142" y="712"/>
                            <a:pt x="142" y="712"/>
                          </a:cubicBezTo>
                          <a:cubicBezTo>
                            <a:pt x="142" y="643"/>
                            <a:pt x="198" y="588"/>
                            <a:pt x="267" y="588"/>
                          </a:cubicBezTo>
                          <a:cubicBezTo>
                            <a:pt x="529" y="588"/>
                            <a:pt x="529" y="588"/>
                            <a:pt x="529" y="588"/>
                          </a:cubicBezTo>
                          <a:cubicBezTo>
                            <a:pt x="529" y="519"/>
                            <a:pt x="529" y="519"/>
                            <a:pt x="529" y="519"/>
                          </a:cubicBezTo>
                          <a:cubicBezTo>
                            <a:pt x="529" y="456"/>
                            <a:pt x="580" y="404"/>
                            <a:pt x="644" y="404"/>
                          </a:cubicBezTo>
                          <a:close/>
                          <a:moveTo>
                            <a:pt x="1914" y="876"/>
                          </a:moveTo>
                          <a:cubicBezTo>
                            <a:pt x="1866" y="876"/>
                            <a:pt x="1827" y="915"/>
                            <a:pt x="1827" y="963"/>
                          </a:cubicBezTo>
                          <a:cubicBezTo>
                            <a:pt x="1827" y="967"/>
                            <a:pt x="1829" y="970"/>
                            <a:pt x="1829" y="974"/>
                          </a:cubicBezTo>
                          <a:cubicBezTo>
                            <a:pt x="1661" y="1115"/>
                            <a:pt x="1661" y="1115"/>
                            <a:pt x="1661" y="1115"/>
                          </a:cubicBezTo>
                          <a:cubicBezTo>
                            <a:pt x="1648" y="1108"/>
                            <a:pt x="1635" y="1103"/>
                            <a:pt x="1619" y="1103"/>
                          </a:cubicBezTo>
                          <a:cubicBezTo>
                            <a:pt x="1596" y="1103"/>
                            <a:pt x="1575" y="1113"/>
                            <a:pt x="1559" y="1127"/>
                          </a:cubicBezTo>
                          <a:cubicBezTo>
                            <a:pt x="1274" y="980"/>
                            <a:pt x="1274" y="980"/>
                            <a:pt x="1274" y="980"/>
                          </a:cubicBezTo>
                          <a:cubicBezTo>
                            <a:pt x="1265" y="942"/>
                            <a:pt x="1232" y="912"/>
                            <a:pt x="1191" y="912"/>
                          </a:cubicBezTo>
                          <a:cubicBezTo>
                            <a:pt x="1147" y="912"/>
                            <a:pt x="1112" y="945"/>
                            <a:pt x="1106" y="988"/>
                          </a:cubicBezTo>
                          <a:cubicBezTo>
                            <a:pt x="897" y="1122"/>
                            <a:pt x="897" y="1122"/>
                            <a:pt x="897" y="1122"/>
                          </a:cubicBezTo>
                          <a:cubicBezTo>
                            <a:pt x="882" y="1111"/>
                            <a:pt x="864" y="1103"/>
                            <a:pt x="845" y="1103"/>
                          </a:cubicBezTo>
                          <a:cubicBezTo>
                            <a:pt x="821" y="1103"/>
                            <a:pt x="799" y="1113"/>
                            <a:pt x="783" y="1128"/>
                          </a:cubicBezTo>
                          <a:cubicBezTo>
                            <a:pt x="581" y="1027"/>
                            <a:pt x="581" y="1027"/>
                            <a:pt x="581" y="1027"/>
                          </a:cubicBezTo>
                          <a:cubicBezTo>
                            <a:pt x="581" y="1026"/>
                            <a:pt x="582" y="1024"/>
                            <a:pt x="582" y="1022"/>
                          </a:cubicBezTo>
                          <a:cubicBezTo>
                            <a:pt x="582" y="974"/>
                            <a:pt x="543" y="935"/>
                            <a:pt x="495" y="935"/>
                          </a:cubicBezTo>
                          <a:cubicBezTo>
                            <a:pt x="447" y="935"/>
                            <a:pt x="408" y="974"/>
                            <a:pt x="408" y="1022"/>
                          </a:cubicBezTo>
                          <a:cubicBezTo>
                            <a:pt x="408" y="1070"/>
                            <a:pt x="447" y="1110"/>
                            <a:pt x="495" y="1110"/>
                          </a:cubicBezTo>
                          <a:cubicBezTo>
                            <a:pt x="506" y="1110"/>
                            <a:pt x="516" y="1107"/>
                            <a:pt x="525" y="1103"/>
                          </a:cubicBezTo>
                          <a:cubicBezTo>
                            <a:pt x="764" y="1223"/>
                            <a:pt x="764" y="1223"/>
                            <a:pt x="764" y="1223"/>
                          </a:cubicBezTo>
                          <a:cubicBezTo>
                            <a:pt x="776" y="1255"/>
                            <a:pt x="807" y="1278"/>
                            <a:pt x="844" y="1278"/>
                          </a:cubicBezTo>
                          <a:cubicBezTo>
                            <a:pt x="884" y="1278"/>
                            <a:pt x="917" y="1250"/>
                            <a:pt x="927" y="1214"/>
                          </a:cubicBezTo>
                          <a:cubicBezTo>
                            <a:pt x="1146" y="1073"/>
                            <a:pt x="1146" y="1073"/>
                            <a:pt x="1146" y="1073"/>
                          </a:cubicBezTo>
                          <a:cubicBezTo>
                            <a:pt x="1159" y="1081"/>
                            <a:pt x="1174" y="1087"/>
                            <a:pt x="1191" y="1087"/>
                          </a:cubicBezTo>
                          <a:cubicBezTo>
                            <a:pt x="1211" y="1087"/>
                            <a:pt x="1228" y="1079"/>
                            <a:pt x="1242" y="1068"/>
                          </a:cubicBezTo>
                          <a:cubicBezTo>
                            <a:pt x="1538" y="1221"/>
                            <a:pt x="1538" y="1221"/>
                            <a:pt x="1538" y="1221"/>
                          </a:cubicBezTo>
                          <a:cubicBezTo>
                            <a:pt x="1551" y="1254"/>
                            <a:pt x="1582" y="1278"/>
                            <a:pt x="1619" y="1278"/>
                          </a:cubicBezTo>
                          <a:cubicBezTo>
                            <a:pt x="1664" y="1278"/>
                            <a:pt x="1699" y="1244"/>
                            <a:pt x="1704" y="1200"/>
                          </a:cubicBezTo>
                          <a:cubicBezTo>
                            <a:pt x="1889" y="1045"/>
                            <a:pt x="1889" y="1045"/>
                            <a:pt x="1889" y="1045"/>
                          </a:cubicBezTo>
                          <a:cubicBezTo>
                            <a:pt x="1897" y="1048"/>
                            <a:pt x="1905" y="1050"/>
                            <a:pt x="1914" y="1050"/>
                          </a:cubicBezTo>
                          <a:cubicBezTo>
                            <a:pt x="1962" y="1050"/>
                            <a:pt x="2001" y="1011"/>
                            <a:pt x="2001" y="963"/>
                          </a:cubicBezTo>
                          <a:cubicBezTo>
                            <a:pt x="2001" y="915"/>
                            <a:pt x="1962" y="876"/>
                            <a:pt x="1914" y="876"/>
                          </a:cubicBezTo>
                          <a:close/>
                          <a:moveTo>
                            <a:pt x="1914" y="1243"/>
                          </a:moveTo>
                          <a:cubicBezTo>
                            <a:pt x="1663" y="1494"/>
                            <a:pt x="1663" y="1494"/>
                            <a:pt x="1663" y="1494"/>
                          </a:cubicBezTo>
                          <a:cubicBezTo>
                            <a:pt x="1666" y="1494"/>
                            <a:pt x="1666" y="1494"/>
                            <a:pt x="1666" y="1494"/>
                          </a:cubicBezTo>
                          <a:cubicBezTo>
                            <a:pt x="1666" y="2095"/>
                            <a:pt x="1666" y="2095"/>
                            <a:pt x="1666" y="2095"/>
                          </a:cubicBezTo>
                          <a:cubicBezTo>
                            <a:pt x="1914" y="2095"/>
                            <a:pt x="1914" y="2095"/>
                            <a:pt x="1914" y="2095"/>
                          </a:cubicBezTo>
                          <a:cubicBezTo>
                            <a:pt x="1914" y="1243"/>
                            <a:pt x="1914" y="1243"/>
                            <a:pt x="1914" y="1243"/>
                          </a:cubicBezTo>
                          <a:close/>
                          <a:moveTo>
                            <a:pt x="467" y="1324"/>
                          </a:moveTo>
                          <a:cubicBezTo>
                            <a:pt x="467" y="2095"/>
                            <a:pt x="467" y="2095"/>
                            <a:pt x="467" y="2095"/>
                          </a:cubicBezTo>
                          <a:cubicBezTo>
                            <a:pt x="798" y="2095"/>
                            <a:pt x="798" y="2095"/>
                            <a:pt x="798" y="2095"/>
                          </a:cubicBezTo>
                          <a:cubicBezTo>
                            <a:pt x="798" y="1510"/>
                            <a:pt x="798" y="1510"/>
                            <a:pt x="798" y="1510"/>
                          </a:cubicBezTo>
                          <a:lnTo>
                            <a:pt x="467" y="1324"/>
                          </a:lnTo>
                          <a:close/>
                          <a:moveTo>
                            <a:pt x="1191" y="1343"/>
                          </a:moveTo>
                          <a:cubicBezTo>
                            <a:pt x="891" y="1514"/>
                            <a:pt x="891" y="1514"/>
                            <a:pt x="891" y="1514"/>
                          </a:cubicBezTo>
                          <a:cubicBezTo>
                            <a:pt x="891" y="2095"/>
                            <a:pt x="891" y="2095"/>
                            <a:pt x="891" y="2095"/>
                          </a:cubicBezTo>
                          <a:cubicBezTo>
                            <a:pt x="1573" y="2095"/>
                            <a:pt x="1573" y="2095"/>
                            <a:pt x="1573" y="2095"/>
                          </a:cubicBezTo>
                          <a:cubicBezTo>
                            <a:pt x="1573" y="1517"/>
                            <a:pt x="1573" y="1517"/>
                            <a:pt x="1573" y="1517"/>
                          </a:cubicBezTo>
                          <a:lnTo>
                            <a:pt x="1191" y="1343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" name="Rectangle 13">
                      <a:extLst>
                        <a:ext uri="{FF2B5EF4-FFF2-40B4-BE49-F238E27FC236}">
                          <a16:creationId xmlns:a16="http://schemas.microsoft.com/office/drawing/2014/main" id="{09178DB7-22C9-4A06-8EEE-CE4948927D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41554" y="6023548"/>
                      <a:ext cx="128193" cy="291984"/>
                    </a:xfrm>
                    <a:custGeom>
                      <a:avLst/>
                      <a:gdLst>
                        <a:gd name="connsiteX0" fmla="*/ 0 w 125056"/>
                        <a:gd name="connsiteY0" fmla="*/ 0 h 286988"/>
                        <a:gd name="connsiteX1" fmla="*/ 125056 w 125056"/>
                        <a:gd name="connsiteY1" fmla="*/ 0 h 286988"/>
                        <a:gd name="connsiteX2" fmla="*/ 125056 w 125056"/>
                        <a:gd name="connsiteY2" fmla="*/ 286988 h 286988"/>
                        <a:gd name="connsiteX3" fmla="*/ 0 w 125056"/>
                        <a:gd name="connsiteY3" fmla="*/ 286988 h 286988"/>
                        <a:gd name="connsiteX4" fmla="*/ 0 w 125056"/>
                        <a:gd name="connsiteY4" fmla="*/ 0 h 286988"/>
                        <a:gd name="connsiteX0" fmla="*/ 0 w 125056"/>
                        <a:gd name="connsiteY0" fmla="*/ 0 h 286988"/>
                        <a:gd name="connsiteX1" fmla="*/ 122558 w 125056"/>
                        <a:gd name="connsiteY1" fmla="*/ 67456 h 286988"/>
                        <a:gd name="connsiteX2" fmla="*/ 125056 w 125056"/>
                        <a:gd name="connsiteY2" fmla="*/ 286988 h 286988"/>
                        <a:gd name="connsiteX3" fmla="*/ 0 w 125056"/>
                        <a:gd name="connsiteY3" fmla="*/ 286988 h 286988"/>
                        <a:gd name="connsiteX4" fmla="*/ 0 w 125056"/>
                        <a:gd name="connsiteY4" fmla="*/ 0 h 2869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5056" h="286988">
                          <a:moveTo>
                            <a:pt x="0" y="0"/>
                          </a:moveTo>
                          <a:lnTo>
                            <a:pt x="122558" y="67456"/>
                          </a:lnTo>
                          <a:cubicBezTo>
                            <a:pt x="123391" y="140633"/>
                            <a:pt x="124223" y="213811"/>
                            <a:pt x="125056" y="286988"/>
                          </a:cubicBezTo>
                          <a:lnTo>
                            <a:pt x="0" y="28698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35BEC19F-1266-4C08-87A2-3C66492122E9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1890479" y="5996066"/>
                      <a:ext cx="95716" cy="316357"/>
                    </a:xfrm>
                    <a:custGeom>
                      <a:avLst/>
                      <a:gdLst>
                        <a:gd name="connsiteX0" fmla="*/ 0 w 125056"/>
                        <a:gd name="connsiteY0" fmla="*/ 0 h 286988"/>
                        <a:gd name="connsiteX1" fmla="*/ 125056 w 125056"/>
                        <a:gd name="connsiteY1" fmla="*/ 0 h 286988"/>
                        <a:gd name="connsiteX2" fmla="*/ 125056 w 125056"/>
                        <a:gd name="connsiteY2" fmla="*/ 286988 h 286988"/>
                        <a:gd name="connsiteX3" fmla="*/ 0 w 125056"/>
                        <a:gd name="connsiteY3" fmla="*/ 286988 h 286988"/>
                        <a:gd name="connsiteX4" fmla="*/ 0 w 125056"/>
                        <a:gd name="connsiteY4" fmla="*/ 0 h 286988"/>
                        <a:gd name="connsiteX0" fmla="*/ 0 w 125056"/>
                        <a:gd name="connsiteY0" fmla="*/ 0 h 286988"/>
                        <a:gd name="connsiteX1" fmla="*/ 122558 w 125056"/>
                        <a:gd name="connsiteY1" fmla="*/ 67456 h 286988"/>
                        <a:gd name="connsiteX2" fmla="*/ 125056 w 125056"/>
                        <a:gd name="connsiteY2" fmla="*/ 286988 h 286988"/>
                        <a:gd name="connsiteX3" fmla="*/ 0 w 125056"/>
                        <a:gd name="connsiteY3" fmla="*/ 286988 h 286988"/>
                        <a:gd name="connsiteX4" fmla="*/ 0 w 125056"/>
                        <a:gd name="connsiteY4" fmla="*/ 0 h 286988"/>
                        <a:gd name="connsiteX0" fmla="*/ 0 w 128604"/>
                        <a:gd name="connsiteY0" fmla="*/ 0 h 304476"/>
                        <a:gd name="connsiteX1" fmla="*/ 126106 w 128604"/>
                        <a:gd name="connsiteY1" fmla="*/ 84944 h 304476"/>
                        <a:gd name="connsiteX2" fmla="*/ 128604 w 128604"/>
                        <a:gd name="connsiteY2" fmla="*/ 304476 h 304476"/>
                        <a:gd name="connsiteX3" fmla="*/ 3548 w 128604"/>
                        <a:gd name="connsiteY3" fmla="*/ 304476 h 304476"/>
                        <a:gd name="connsiteX4" fmla="*/ 0 w 128604"/>
                        <a:gd name="connsiteY4" fmla="*/ 0 h 304476"/>
                        <a:gd name="connsiteX0" fmla="*/ 0 w 129661"/>
                        <a:gd name="connsiteY0" fmla="*/ 0 h 304476"/>
                        <a:gd name="connsiteX1" fmla="*/ 129491 w 129661"/>
                        <a:gd name="connsiteY1" fmla="*/ 84944 h 304476"/>
                        <a:gd name="connsiteX2" fmla="*/ 128604 w 129661"/>
                        <a:gd name="connsiteY2" fmla="*/ 304476 h 304476"/>
                        <a:gd name="connsiteX3" fmla="*/ 3548 w 129661"/>
                        <a:gd name="connsiteY3" fmla="*/ 304476 h 304476"/>
                        <a:gd name="connsiteX4" fmla="*/ 0 w 129661"/>
                        <a:gd name="connsiteY4" fmla="*/ 0 h 3044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9661" h="304476">
                          <a:moveTo>
                            <a:pt x="0" y="0"/>
                          </a:moveTo>
                          <a:lnTo>
                            <a:pt x="129491" y="84944"/>
                          </a:lnTo>
                          <a:cubicBezTo>
                            <a:pt x="130324" y="158121"/>
                            <a:pt x="127771" y="231299"/>
                            <a:pt x="128604" y="304476"/>
                          </a:cubicBezTo>
                          <a:lnTo>
                            <a:pt x="3548" y="304476"/>
                          </a:lnTo>
                          <a:cubicBezTo>
                            <a:pt x="2365" y="202984"/>
                            <a:pt x="1183" y="101492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D33ED2B-1427-48C7-86FF-A4E949DE43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98949" y="6028543"/>
                      <a:ext cx="262329" cy="286378"/>
                    </a:xfrm>
                    <a:custGeom>
                      <a:avLst/>
                      <a:gdLst>
                        <a:gd name="connsiteX0" fmla="*/ 0 w 262329"/>
                        <a:gd name="connsiteY0" fmla="*/ 0 h 213925"/>
                        <a:gd name="connsiteX1" fmla="*/ 262329 w 262329"/>
                        <a:gd name="connsiteY1" fmla="*/ 0 h 213925"/>
                        <a:gd name="connsiteX2" fmla="*/ 262329 w 262329"/>
                        <a:gd name="connsiteY2" fmla="*/ 213925 h 213925"/>
                        <a:gd name="connsiteX3" fmla="*/ 0 w 262329"/>
                        <a:gd name="connsiteY3" fmla="*/ 213925 h 213925"/>
                        <a:gd name="connsiteX4" fmla="*/ 0 w 262329"/>
                        <a:gd name="connsiteY4" fmla="*/ 0 h 213925"/>
                        <a:gd name="connsiteX0" fmla="*/ 0 w 262329"/>
                        <a:gd name="connsiteY0" fmla="*/ 2498 h 216423"/>
                        <a:gd name="connsiteX1" fmla="*/ 127418 w 262329"/>
                        <a:gd name="connsiteY1" fmla="*/ 0 h 216423"/>
                        <a:gd name="connsiteX2" fmla="*/ 262329 w 262329"/>
                        <a:gd name="connsiteY2" fmla="*/ 2498 h 216423"/>
                        <a:gd name="connsiteX3" fmla="*/ 262329 w 262329"/>
                        <a:gd name="connsiteY3" fmla="*/ 216423 h 216423"/>
                        <a:gd name="connsiteX4" fmla="*/ 0 w 262329"/>
                        <a:gd name="connsiteY4" fmla="*/ 216423 h 216423"/>
                        <a:gd name="connsiteX5" fmla="*/ 0 w 262329"/>
                        <a:gd name="connsiteY5" fmla="*/ 2498 h 216423"/>
                        <a:gd name="connsiteX0" fmla="*/ 0 w 262329"/>
                        <a:gd name="connsiteY0" fmla="*/ 62459 h 276384"/>
                        <a:gd name="connsiteX1" fmla="*/ 114926 w 262329"/>
                        <a:gd name="connsiteY1" fmla="*/ 0 h 276384"/>
                        <a:gd name="connsiteX2" fmla="*/ 262329 w 262329"/>
                        <a:gd name="connsiteY2" fmla="*/ 62459 h 276384"/>
                        <a:gd name="connsiteX3" fmla="*/ 262329 w 262329"/>
                        <a:gd name="connsiteY3" fmla="*/ 276384 h 276384"/>
                        <a:gd name="connsiteX4" fmla="*/ 0 w 262329"/>
                        <a:gd name="connsiteY4" fmla="*/ 276384 h 276384"/>
                        <a:gd name="connsiteX5" fmla="*/ 0 w 262329"/>
                        <a:gd name="connsiteY5" fmla="*/ 62459 h 276384"/>
                        <a:gd name="connsiteX0" fmla="*/ 0 w 262329"/>
                        <a:gd name="connsiteY0" fmla="*/ 72453 h 286378"/>
                        <a:gd name="connsiteX1" fmla="*/ 117424 w 262329"/>
                        <a:gd name="connsiteY1" fmla="*/ 0 h 286378"/>
                        <a:gd name="connsiteX2" fmla="*/ 262329 w 262329"/>
                        <a:gd name="connsiteY2" fmla="*/ 72453 h 286378"/>
                        <a:gd name="connsiteX3" fmla="*/ 262329 w 262329"/>
                        <a:gd name="connsiteY3" fmla="*/ 286378 h 286378"/>
                        <a:gd name="connsiteX4" fmla="*/ 0 w 262329"/>
                        <a:gd name="connsiteY4" fmla="*/ 286378 h 286378"/>
                        <a:gd name="connsiteX5" fmla="*/ 0 w 262329"/>
                        <a:gd name="connsiteY5" fmla="*/ 72453 h 2863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62329" h="286378">
                          <a:moveTo>
                            <a:pt x="0" y="72453"/>
                          </a:moveTo>
                          <a:lnTo>
                            <a:pt x="117424" y="0"/>
                          </a:lnTo>
                          <a:lnTo>
                            <a:pt x="262329" y="72453"/>
                          </a:lnTo>
                          <a:lnTo>
                            <a:pt x="262329" y="286378"/>
                          </a:lnTo>
                          <a:lnTo>
                            <a:pt x="0" y="286378"/>
                          </a:lnTo>
                          <a:lnTo>
                            <a:pt x="0" y="72453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</p:grpSp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5C7BF2FD-A0D4-44A2-B70F-8763C51A9FD5}"/>
                  </a:ext>
                </a:extLst>
              </p:cNvPr>
              <p:cNvGrpSpPr/>
              <p:nvPr/>
            </p:nvGrpSpPr>
            <p:grpSpPr>
              <a:xfrm>
                <a:off x="7723399" y="5026422"/>
                <a:ext cx="3686493" cy="1432064"/>
                <a:chOff x="7480748" y="5026422"/>
                <a:chExt cx="3686493" cy="1432064"/>
              </a:xfrm>
            </p:grpSpPr>
            <p:sp>
              <p:nvSpPr>
                <p:cNvPr id="46" name="Freeform 20">
                  <a:extLst>
                    <a:ext uri="{FF2B5EF4-FFF2-40B4-BE49-F238E27FC236}">
                      <a16:creationId xmlns:a16="http://schemas.microsoft.com/office/drawing/2014/main" id="{674C331A-DCC7-4FFB-A242-7BCFACD9779E}"/>
                    </a:ext>
                  </a:extLst>
                </p:cNvPr>
                <p:cNvSpPr/>
                <p:nvPr/>
              </p:nvSpPr>
              <p:spPr>
                <a:xfrm flipH="1">
                  <a:off x="7480748" y="5393002"/>
                  <a:ext cx="3686493" cy="565492"/>
                </a:xfrm>
                <a:custGeom>
                  <a:avLst/>
                  <a:gdLst>
                    <a:gd name="connsiteX0" fmla="*/ 0 w 4290646"/>
                    <a:gd name="connsiteY0" fmla="*/ 0 h 900332"/>
                    <a:gd name="connsiteX1" fmla="*/ 4290646 w 4290646"/>
                    <a:gd name="connsiteY1" fmla="*/ 0 h 900332"/>
                    <a:gd name="connsiteX2" fmla="*/ 4290646 w 4290646"/>
                    <a:gd name="connsiteY2" fmla="*/ 900332 h 900332"/>
                    <a:gd name="connsiteX3" fmla="*/ 1195754 w 4290646"/>
                    <a:gd name="connsiteY3" fmla="*/ 900332 h 900332"/>
                    <a:gd name="connsiteX4" fmla="*/ 1195754 w 4290646"/>
                    <a:gd name="connsiteY4" fmla="*/ 604911 h 900332"/>
                    <a:gd name="connsiteX5" fmla="*/ 351693 w 4290646"/>
                    <a:gd name="connsiteY5" fmla="*/ 604911 h 900332"/>
                    <a:gd name="connsiteX6" fmla="*/ 351693 w 4290646"/>
                    <a:gd name="connsiteY6" fmla="*/ 900332 h 900332"/>
                    <a:gd name="connsiteX7" fmla="*/ 0 w 4290646"/>
                    <a:gd name="connsiteY7" fmla="*/ 900332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8" fmla="*/ 443133 w 4290646"/>
                    <a:gd name="connsiteY8" fmla="*/ 696351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6" fmla="*/ 1195754 w 4290646"/>
                    <a:gd name="connsiteY6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90646" h="900332">
                      <a:moveTo>
                        <a:pt x="351693" y="900332"/>
                      </a:moveTo>
                      <a:lnTo>
                        <a:pt x="0" y="900332"/>
                      </a:lnTo>
                      <a:lnTo>
                        <a:pt x="0" y="0"/>
                      </a:lnTo>
                      <a:lnTo>
                        <a:pt x="4290646" y="0"/>
                      </a:lnTo>
                    </a:path>
                  </a:pathLst>
                </a:custGeom>
                <a:noFill/>
                <a:ln w="6350">
                  <a:solidFill>
                    <a:schemeClr val="accent6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B9C33F43-A51E-4913-AFD2-C6CEC770D345}"/>
                    </a:ext>
                  </a:extLst>
                </p:cNvPr>
                <p:cNvSpPr txBox="1"/>
                <p:nvPr/>
              </p:nvSpPr>
              <p:spPr>
                <a:xfrm flipH="1">
                  <a:off x="7773906" y="5026422"/>
                  <a:ext cx="1765227" cy="4001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IN" sz="2000" b="1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Disadvantages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9DA772AA-9659-4C08-9CEE-00AEF8101ACB}"/>
                    </a:ext>
                  </a:extLst>
                </p:cNvPr>
                <p:cNvSpPr txBox="1"/>
                <p:nvPr/>
              </p:nvSpPr>
              <p:spPr>
                <a:xfrm flipH="1">
                  <a:off x="7692650" y="5627489"/>
                  <a:ext cx="2778251" cy="830997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Audit Risks</a:t>
                  </a:r>
                </a:p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No Payroll to the owner</a:t>
                  </a:r>
                </a:p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Non-constant income</a:t>
                  </a:r>
                </a:p>
              </p:txBody>
            </p:sp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FF70AF7E-6041-4BEC-A6C6-14D0BCF5B066}"/>
                    </a:ext>
                  </a:extLst>
                </p:cNvPr>
                <p:cNvGrpSpPr/>
                <p:nvPr/>
              </p:nvGrpSpPr>
              <p:grpSpPr>
                <a:xfrm>
                  <a:off x="10296550" y="5641318"/>
                  <a:ext cx="655211" cy="634352"/>
                  <a:chOff x="10296550" y="5641318"/>
                  <a:chExt cx="655211" cy="634352"/>
                </a:xfrm>
              </p:grpSpPr>
              <p:sp>
                <p:nvSpPr>
                  <p:cNvPr id="50" name="Rectangle 49">
                    <a:extLst>
                      <a:ext uri="{FF2B5EF4-FFF2-40B4-BE49-F238E27FC236}">
                        <a16:creationId xmlns:a16="http://schemas.microsoft.com/office/drawing/2014/main" id="{3EAEEAF5-DC82-4931-A711-B66B5525BB35}"/>
                      </a:ext>
                    </a:extLst>
                  </p:cNvPr>
                  <p:cNvSpPr/>
                  <p:nvPr/>
                </p:nvSpPr>
                <p:spPr>
                  <a:xfrm>
                    <a:off x="10296550" y="5641318"/>
                    <a:ext cx="634352" cy="634352"/>
                  </a:xfrm>
                  <a:prstGeom prst="rect">
                    <a:avLst/>
                  </a:prstGeom>
                  <a:solidFill>
                    <a:schemeClr val="bg2"/>
                  </a:solidFill>
                  <a:ln w="635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DB6DF88F-DD4C-456B-A454-90D0F4FDE807}"/>
                      </a:ext>
                    </a:extLst>
                  </p:cNvPr>
                  <p:cNvGrpSpPr/>
                  <p:nvPr/>
                </p:nvGrpSpPr>
                <p:grpSpPr>
                  <a:xfrm>
                    <a:off x="10374547" y="5731795"/>
                    <a:ext cx="577214" cy="453386"/>
                    <a:chOff x="9168856" y="5586419"/>
                    <a:chExt cx="893258" cy="701629"/>
                  </a:xfrm>
                </p:grpSpPr>
                <p:sp>
                  <p:nvSpPr>
                    <p:cNvPr id="52" name="Freeform 56">
                      <a:extLst>
                        <a:ext uri="{FF2B5EF4-FFF2-40B4-BE49-F238E27FC236}">
                          <a16:creationId xmlns:a16="http://schemas.microsoft.com/office/drawing/2014/main" id="{511B020F-F875-4217-90CB-806BCE51307A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9168856" y="5586419"/>
                      <a:ext cx="753873" cy="689250"/>
                    </a:xfrm>
                    <a:custGeom>
                      <a:avLst/>
                      <a:gdLst>
                        <a:gd name="T0" fmla="*/ 1672 w 2151"/>
                        <a:gd name="T1" fmla="*/ 883 h 1971"/>
                        <a:gd name="T2" fmla="*/ 2034 w 2151"/>
                        <a:gd name="T3" fmla="*/ 1914 h 1971"/>
                        <a:gd name="T4" fmla="*/ 1729 w 2151"/>
                        <a:gd name="T5" fmla="*/ 1971 h 1971"/>
                        <a:gd name="T6" fmla="*/ 1170 w 2151"/>
                        <a:gd name="T7" fmla="*/ 1914 h 1971"/>
                        <a:gd name="T8" fmla="*/ 1474 w 2151"/>
                        <a:gd name="T9" fmla="*/ 1971 h 1971"/>
                        <a:gd name="T10" fmla="*/ 1532 w 2151"/>
                        <a:gd name="T11" fmla="*/ 1023 h 1971"/>
                        <a:gd name="T12" fmla="*/ 1170 w 2151"/>
                        <a:gd name="T13" fmla="*/ 1302 h 1971"/>
                        <a:gd name="T14" fmla="*/ 220 w 2151"/>
                        <a:gd name="T15" fmla="*/ 1971 h 1971"/>
                        <a:gd name="T16" fmla="*/ 524 w 2151"/>
                        <a:gd name="T17" fmla="*/ 1914 h 1971"/>
                        <a:gd name="T18" fmla="*/ 491 w 2151"/>
                        <a:gd name="T19" fmla="*/ 1540 h 1971"/>
                        <a:gd name="T20" fmla="*/ 162 w 2151"/>
                        <a:gd name="T21" fmla="*/ 1914 h 1971"/>
                        <a:gd name="T22" fmla="*/ 665 w 2151"/>
                        <a:gd name="T23" fmla="*/ 1466 h 1971"/>
                        <a:gd name="T24" fmla="*/ 722 w 2151"/>
                        <a:gd name="T25" fmla="*/ 1971 h 1971"/>
                        <a:gd name="T26" fmla="*/ 1027 w 2151"/>
                        <a:gd name="T27" fmla="*/ 1914 h 1971"/>
                        <a:gd name="T28" fmla="*/ 934 w 2151"/>
                        <a:gd name="T29" fmla="*/ 1223 h 1971"/>
                        <a:gd name="T30" fmla="*/ 670 w 2151"/>
                        <a:gd name="T31" fmla="*/ 1150 h 1971"/>
                        <a:gd name="T32" fmla="*/ 665 w 2151"/>
                        <a:gd name="T33" fmla="*/ 1466 h 1971"/>
                        <a:gd name="T34" fmla="*/ 2084 w 2151"/>
                        <a:gd name="T35" fmla="*/ 33 h 1971"/>
                        <a:gd name="T36" fmla="*/ 1922 w 2151"/>
                        <a:gd name="T37" fmla="*/ 33 h 1971"/>
                        <a:gd name="T38" fmla="*/ 846 w 2151"/>
                        <a:gd name="T39" fmla="*/ 535 h 1971"/>
                        <a:gd name="T40" fmla="*/ 684 w 2151"/>
                        <a:gd name="T41" fmla="*/ 535 h 1971"/>
                        <a:gd name="T42" fmla="*/ 248 w 2151"/>
                        <a:gd name="T43" fmla="*/ 959 h 1971"/>
                        <a:gd name="T44" fmla="*/ 153 w 2151"/>
                        <a:gd name="T45" fmla="*/ 866 h 1971"/>
                        <a:gd name="T46" fmla="*/ 65 w 2151"/>
                        <a:gd name="T47" fmla="*/ 847 h 1971"/>
                        <a:gd name="T48" fmla="*/ 22 w 2151"/>
                        <a:gd name="T49" fmla="*/ 926 h 1971"/>
                        <a:gd name="T50" fmla="*/ 3 w 2151"/>
                        <a:gd name="T51" fmla="*/ 1309 h 1971"/>
                        <a:gd name="T52" fmla="*/ 81 w 2151"/>
                        <a:gd name="T53" fmla="*/ 1393 h 1971"/>
                        <a:gd name="T54" fmla="*/ 481 w 2151"/>
                        <a:gd name="T55" fmla="*/ 1373 h 1971"/>
                        <a:gd name="T56" fmla="*/ 555 w 2151"/>
                        <a:gd name="T57" fmla="*/ 1331 h 1971"/>
                        <a:gd name="T58" fmla="*/ 501 w 2151"/>
                        <a:gd name="T59" fmla="*/ 1214 h 1971"/>
                        <a:gd name="T60" fmla="*/ 765 w 2151"/>
                        <a:gd name="T61" fmla="*/ 819 h 1971"/>
                        <a:gd name="T62" fmla="*/ 1134 w 2151"/>
                        <a:gd name="T63" fmla="*/ 1140 h 1971"/>
                        <a:gd name="T64" fmla="*/ 2108 w 2151"/>
                        <a:gd name="T65" fmla="*/ 214 h 19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</a:cxnLst>
                      <a:rect l="0" t="0" r="r" b="b"/>
                      <a:pathLst>
                        <a:path w="2151" h="1971">
                          <a:moveTo>
                            <a:pt x="1672" y="1914"/>
                          </a:moveTo>
                          <a:cubicBezTo>
                            <a:pt x="1672" y="883"/>
                            <a:pt x="1672" y="883"/>
                            <a:pt x="1672" y="883"/>
                          </a:cubicBezTo>
                          <a:cubicBezTo>
                            <a:pt x="2034" y="521"/>
                            <a:pt x="2034" y="521"/>
                            <a:pt x="2034" y="521"/>
                          </a:cubicBezTo>
                          <a:cubicBezTo>
                            <a:pt x="2034" y="1914"/>
                            <a:pt x="2034" y="1914"/>
                            <a:pt x="2034" y="1914"/>
                          </a:cubicBezTo>
                          <a:cubicBezTo>
                            <a:pt x="2034" y="1945"/>
                            <a:pt x="2008" y="1971"/>
                            <a:pt x="1977" y="1971"/>
                          </a:cubicBezTo>
                          <a:cubicBezTo>
                            <a:pt x="1729" y="1971"/>
                            <a:pt x="1729" y="1971"/>
                            <a:pt x="1729" y="1971"/>
                          </a:cubicBezTo>
                          <a:cubicBezTo>
                            <a:pt x="1698" y="1971"/>
                            <a:pt x="1672" y="1945"/>
                            <a:pt x="1672" y="1914"/>
                          </a:cubicBezTo>
                          <a:close/>
                          <a:moveTo>
                            <a:pt x="1170" y="1914"/>
                          </a:moveTo>
                          <a:cubicBezTo>
                            <a:pt x="1170" y="1945"/>
                            <a:pt x="1196" y="1971"/>
                            <a:pt x="1227" y="1971"/>
                          </a:cubicBezTo>
                          <a:cubicBezTo>
                            <a:pt x="1474" y="1971"/>
                            <a:pt x="1474" y="1971"/>
                            <a:pt x="1474" y="1971"/>
                          </a:cubicBezTo>
                          <a:cubicBezTo>
                            <a:pt x="1505" y="1971"/>
                            <a:pt x="1532" y="1945"/>
                            <a:pt x="1532" y="1914"/>
                          </a:cubicBezTo>
                          <a:cubicBezTo>
                            <a:pt x="1532" y="1023"/>
                            <a:pt x="1532" y="1023"/>
                            <a:pt x="1532" y="1023"/>
                          </a:cubicBezTo>
                          <a:cubicBezTo>
                            <a:pt x="1332" y="1223"/>
                            <a:pt x="1332" y="1223"/>
                            <a:pt x="1332" y="1223"/>
                          </a:cubicBezTo>
                          <a:cubicBezTo>
                            <a:pt x="1286" y="1269"/>
                            <a:pt x="1232" y="1295"/>
                            <a:pt x="1170" y="1302"/>
                          </a:cubicBezTo>
                          <a:cubicBezTo>
                            <a:pt x="1170" y="1914"/>
                            <a:pt x="1170" y="1914"/>
                            <a:pt x="1170" y="1914"/>
                          </a:cubicBezTo>
                          <a:close/>
                          <a:moveTo>
                            <a:pt x="220" y="1971"/>
                          </a:moveTo>
                          <a:cubicBezTo>
                            <a:pt x="467" y="1971"/>
                            <a:pt x="467" y="1971"/>
                            <a:pt x="467" y="1971"/>
                          </a:cubicBezTo>
                          <a:cubicBezTo>
                            <a:pt x="498" y="1971"/>
                            <a:pt x="524" y="1945"/>
                            <a:pt x="524" y="1914"/>
                          </a:cubicBezTo>
                          <a:cubicBezTo>
                            <a:pt x="524" y="1538"/>
                            <a:pt x="524" y="1538"/>
                            <a:pt x="524" y="1538"/>
                          </a:cubicBezTo>
                          <a:cubicBezTo>
                            <a:pt x="510" y="1540"/>
                            <a:pt x="498" y="1540"/>
                            <a:pt x="491" y="1540"/>
                          </a:cubicBezTo>
                          <a:cubicBezTo>
                            <a:pt x="381" y="1545"/>
                            <a:pt x="272" y="1550"/>
                            <a:pt x="162" y="1557"/>
                          </a:cubicBezTo>
                          <a:cubicBezTo>
                            <a:pt x="162" y="1914"/>
                            <a:pt x="162" y="1914"/>
                            <a:pt x="162" y="1914"/>
                          </a:cubicBezTo>
                          <a:cubicBezTo>
                            <a:pt x="162" y="1945"/>
                            <a:pt x="189" y="1971"/>
                            <a:pt x="220" y="1971"/>
                          </a:cubicBezTo>
                          <a:close/>
                          <a:moveTo>
                            <a:pt x="665" y="1466"/>
                          </a:moveTo>
                          <a:cubicBezTo>
                            <a:pt x="665" y="1914"/>
                            <a:pt x="665" y="1914"/>
                            <a:pt x="665" y="1914"/>
                          </a:cubicBezTo>
                          <a:cubicBezTo>
                            <a:pt x="665" y="1945"/>
                            <a:pt x="691" y="1971"/>
                            <a:pt x="722" y="1971"/>
                          </a:cubicBezTo>
                          <a:cubicBezTo>
                            <a:pt x="970" y="1971"/>
                            <a:pt x="970" y="1971"/>
                            <a:pt x="970" y="1971"/>
                          </a:cubicBezTo>
                          <a:cubicBezTo>
                            <a:pt x="1001" y="1971"/>
                            <a:pt x="1027" y="1945"/>
                            <a:pt x="1027" y="1914"/>
                          </a:cubicBezTo>
                          <a:cubicBezTo>
                            <a:pt x="1027" y="1285"/>
                            <a:pt x="1027" y="1285"/>
                            <a:pt x="1027" y="1285"/>
                          </a:cubicBezTo>
                          <a:cubicBezTo>
                            <a:pt x="993" y="1271"/>
                            <a:pt x="960" y="1250"/>
                            <a:pt x="934" y="1223"/>
                          </a:cubicBezTo>
                          <a:cubicBezTo>
                            <a:pt x="765" y="1054"/>
                            <a:pt x="765" y="1054"/>
                            <a:pt x="765" y="1054"/>
                          </a:cubicBezTo>
                          <a:cubicBezTo>
                            <a:pt x="670" y="1150"/>
                            <a:pt x="670" y="1150"/>
                            <a:pt x="670" y="1150"/>
                          </a:cubicBezTo>
                          <a:cubicBezTo>
                            <a:pt x="760" y="1254"/>
                            <a:pt x="727" y="1362"/>
                            <a:pt x="708" y="1402"/>
                          </a:cubicBezTo>
                          <a:cubicBezTo>
                            <a:pt x="698" y="1426"/>
                            <a:pt x="684" y="1447"/>
                            <a:pt x="665" y="1466"/>
                          </a:cubicBezTo>
                          <a:close/>
                          <a:moveTo>
                            <a:pt x="2105" y="54"/>
                          </a:moveTo>
                          <a:cubicBezTo>
                            <a:pt x="2084" y="33"/>
                            <a:pt x="2084" y="33"/>
                            <a:pt x="2084" y="33"/>
                          </a:cubicBezTo>
                          <a:cubicBezTo>
                            <a:pt x="2063" y="11"/>
                            <a:pt x="2034" y="0"/>
                            <a:pt x="2003" y="0"/>
                          </a:cubicBezTo>
                          <a:cubicBezTo>
                            <a:pt x="1972" y="0"/>
                            <a:pt x="1943" y="11"/>
                            <a:pt x="1922" y="33"/>
                          </a:cubicBezTo>
                          <a:cubicBezTo>
                            <a:pt x="1134" y="823"/>
                            <a:pt x="1134" y="823"/>
                            <a:pt x="1134" y="823"/>
                          </a:cubicBezTo>
                          <a:cubicBezTo>
                            <a:pt x="846" y="535"/>
                            <a:pt x="846" y="535"/>
                            <a:pt x="846" y="535"/>
                          </a:cubicBezTo>
                          <a:cubicBezTo>
                            <a:pt x="824" y="514"/>
                            <a:pt x="796" y="502"/>
                            <a:pt x="765" y="502"/>
                          </a:cubicBezTo>
                          <a:cubicBezTo>
                            <a:pt x="734" y="502"/>
                            <a:pt x="705" y="514"/>
                            <a:pt x="684" y="535"/>
                          </a:cubicBezTo>
                          <a:cubicBezTo>
                            <a:pt x="255" y="966"/>
                            <a:pt x="255" y="966"/>
                            <a:pt x="255" y="966"/>
                          </a:cubicBezTo>
                          <a:cubicBezTo>
                            <a:pt x="253" y="964"/>
                            <a:pt x="251" y="962"/>
                            <a:pt x="248" y="959"/>
                          </a:cubicBezTo>
                          <a:cubicBezTo>
                            <a:pt x="227" y="938"/>
                            <a:pt x="203" y="914"/>
                            <a:pt x="181" y="892"/>
                          </a:cubicBezTo>
                          <a:cubicBezTo>
                            <a:pt x="153" y="866"/>
                            <a:pt x="153" y="866"/>
                            <a:pt x="153" y="866"/>
                          </a:cubicBezTo>
                          <a:cubicBezTo>
                            <a:pt x="141" y="854"/>
                            <a:pt x="124" y="838"/>
                            <a:pt x="98" y="838"/>
                          </a:cubicBezTo>
                          <a:cubicBezTo>
                            <a:pt x="89" y="838"/>
                            <a:pt x="77" y="840"/>
                            <a:pt x="65" y="847"/>
                          </a:cubicBezTo>
                          <a:cubicBezTo>
                            <a:pt x="58" y="852"/>
                            <a:pt x="51" y="857"/>
                            <a:pt x="46" y="862"/>
                          </a:cubicBezTo>
                          <a:cubicBezTo>
                            <a:pt x="27" y="881"/>
                            <a:pt x="22" y="907"/>
                            <a:pt x="22" y="926"/>
                          </a:cubicBezTo>
                          <a:cubicBezTo>
                            <a:pt x="20" y="1009"/>
                            <a:pt x="15" y="1095"/>
                            <a:pt x="10" y="1181"/>
                          </a:cubicBezTo>
                          <a:cubicBezTo>
                            <a:pt x="3" y="1309"/>
                            <a:pt x="3" y="1309"/>
                            <a:pt x="3" y="1309"/>
                          </a:cubicBezTo>
                          <a:cubicBezTo>
                            <a:pt x="0" y="1338"/>
                            <a:pt x="8" y="1357"/>
                            <a:pt x="22" y="1371"/>
                          </a:cubicBezTo>
                          <a:cubicBezTo>
                            <a:pt x="36" y="1385"/>
                            <a:pt x="55" y="1393"/>
                            <a:pt x="81" y="1393"/>
                          </a:cubicBezTo>
                          <a:cubicBezTo>
                            <a:pt x="84" y="1393"/>
                            <a:pt x="86" y="1393"/>
                            <a:pt x="89" y="1393"/>
                          </a:cubicBezTo>
                          <a:cubicBezTo>
                            <a:pt x="220" y="1385"/>
                            <a:pt x="351" y="1381"/>
                            <a:pt x="481" y="1373"/>
                          </a:cubicBezTo>
                          <a:cubicBezTo>
                            <a:pt x="498" y="1373"/>
                            <a:pt x="522" y="1371"/>
                            <a:pt x="541" y="1352"/>
                          </a:cubicBezTo>
                          <a:cubicBezTo>
                            <a:pt x="546" y="1347"/>
                            <a:pt x="551" y="1340"/>
                            <a:pt x="555" y="1331"/>
                          </a:cubicBezTo>
                          <a:cubicBezTo>
                            <a:pt x="574" y="1288"/>
                            <a:pt x="548" y="1262"/>
                            <a:pt x="534" y="1247"/>
                          </a:cubicBezTo>
                          <a:cubicBezTo>
                            <a:pt x="501" y="1214"/>
                            <a:pt x="501" y="1214"/>
                            <a:pt x="501" y="1214"/>
                          </a:cubicBezTo>
                          <a:cubicBezTo>
                            <a:pt x="477" y="1190"/>
                            <a:pt x="455" y="1169"/>
                            <a:pt x="431" y="1145"/>
                          </a:cubicBezTo>
                          <a:cubicBezTo>
                            <a:pt x="765" y="819"/>
                            <a:pt x="765" y="819"/>
                            <a:pt x="765" y="819"/>
                          </a:cubicBezTo>
                          <a:cubicBezTo>
                            <a:pt x="1053" y="1107"/>
                            <a:pt x="1053" y="1107"/>
                            <a:pt x="1053" y="1107"/>
                          </a:cubicBezTo>
                          <a:cubicBezTo>
                            <a:pt x="1074" y="1128"/>
                            <a:pt x="1103" y="1140"/>
                            <a:pt x="1134" y="1140"/>
                          </a:cubicBezTo>
                          <a:cubicBezTo>
                            <a:pt x="1165" y="1140"/>
                            <a:pt x="1193" y="1128"/>
                            <a:pt x="1215" y="1107"/>
                          </a:cubicBezTo>
                          <a:cubicBezTo>
                            <a:pt x="2108" y="214"/>
                            <a:pt x="2108" y="214"/>
                            <a:pt x="2108" y="214"/>
                          </a:cubicBezTo>
                          <a:cubicBezTo>
                            <a:pt x="2151" y="169"/>
                            <a:pt x="2151" y="97"/>
                            <a:pt x="2105" y="54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53" name="Group 52">
                      <a:extLst>
                        <a:ext uri="{FF2B5EF4-FFF2-40B4-BE49-F238E27FC236}">
                          <a16:creationId xmlns:a16="http://schemas.microsoft.com/office/drawing/2014/main" id="{BF6C9AB7-3A53-4A75-BCA5-F5EF209795C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194843" y="5875848"/>
                      <a:ext cx="867271" cy="412200"/>
                      <a:chOff x="9194843" y="5875848"/>
                      <a:chExt cx="867271" cy="412200"/>
                    </a:xfrm>
                    <a:solidFill>
                      <a:schemeClr val="accent3"/>
                    </a:solidFill>
                  </p:grpSpPr>
                  <p:sp>
                    <p:nvSpPr>
                      <p:cNvPr id="54" name="Freeform: Shape 53">
                        <a:extLst>
                          <a:ext uri="{FF2B5EF4-FFF2-40B4-BE49-F238E27FC236}">
                            <a16:creationId xmlns:a16="http://schemas.microsoft.com/office/drawing/2014/main" id="{C509C5D6-0698-4F57-B9D8-591345911296}"/>
                          </a:ext>
                        </a:extLst>
                      </p:cNvPr>
                      <p:cNvSpPr/>
                      <p:nvPr/>
                    </p:nvSpPr>
                    <p:spPr>
                      <a:xfrm rot="18952652">
                        <a:off x="9194843" y="6099326"/>
                        <a:ext cx="188093" cy="188722"/>
                      </a:xfrm>
                      <a:custGeom>
                        <a:avLst/>
                        <a:gdLst>
                          <a:gd name="connsiteX0" fmla="*/ 98495 w 188093"/>
                          <a:gd name="connsiteY0" fmla="*/ 0 h 188722"/>
                          <a:gd name="connsiteX1" fmla="*/ 188093 w 188093"/>
                          <a:gd name="connsiteY1" fmla="*/ 86895 h 188722"/>
                          <a:gd name="connsiteX2" fmla="*/ 95467 w 188093"/>
                          <a:gd name="connsiteY2" fmla="*/ 182403 h 188722"/>
                          <a:gd name="connsiteX3" fmla="*/ 66050 w 188093"/>
                          <a:gd name="connsiteY3" fmla="*/ 182853 h 188722"/>
                          <a:gd name="connsiteX4" fmla="*/ 6320 w 188093"/>
                          <a:gd name="connsiteY4" fmla="*/ 124924 h 188722"/>
                          <a:gd name="connsiteX5" fmla="*/ 5869 w 188093"/>
                          <a:gd name="connsiteY5" fmla="*/ 95508 h 188722"/>
                          <a:gd name="connsiteX6" fmla="*/ 98495 w 188093"/>
                          <a:gd name="connsiteY6" fmla="*/ 0 h 18872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88093" h="188722">
                            <a:moveTo>
                              <a:pt x="98495" y="0"/>
                            </a:moveTo>
                            <a:lnTo>
                              <a:pt x="188093" y="86895"/>
                            </a:lnTo>
                            <a:lnTo>
                              <a:pt x="95467" y="182403"/>
                            </a:lnTo>
                            <a:cubicBezTo>
                              <a:pt x="87468" y="190650"/>
                              <a:pt x="74298" y="190851"/>
                              <a:pt x="66050" y="182853"/>
                            </a:cubicBezTo>
                            <a:lnTo>
                              <a:pt x="6320" y="124924"/>
                            </a:lnTo>
                            <a:cubicBezTo>
                              <a:pt x="-1928" y="116926"/>
                              <a:pt x="-2129" y="103755"/>
                              <a:pt x="5869" y="95508"/>
                            </a:cubicBezTo>
                            <a:lnTo>
                              <a:pt x="98495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55" name="Freeform: Shape 54">
                        <a:extLst>
                          <a:ext uri="{FF2B5EF4-FFF2-40B4-BE49-F238E27FC236}">
                            <a16:creationId xmlns:a16="http://schemas.microsoft.com/office/drawing/2014/main" id="{2C57945E-47FF-4BE5-9E9B-70C2EE54DF30}"/>
                          </a:ext>
                        </a:extLst>
                      </p:cNvPr>
                      <p:cNvSpPr/>
                      <p:nvPr/>
                    </p:nvSpPr>
                    <p:spPr>
                      <a:xfrm rot="18952652">
                        <a:off x="9632387" y="5875848"/>
                        <a:ext cx="429727" cy="350978"/>
                      </a:xfrm>
                      <a:custGeom>
                        <a:avLst/>
                        <a:gdLst>
                          <a:gd name="connsiteX0" fmla="*/ 429727 w 429727"/>
                          <a:gd name="connsiteY0" fmla="*/ 0 h 350978"/>
                          <a:gd name="connsiteX1" fmla="*/ 95468 w 429727"/>
                          <a:gd name="connsiteY1" fmla="*/ 344658 h 350978"/>
                          <a:gd name="connsiteX2" fmla="*/ 66051 w 429727"/>
                          <a:gd name="connsiteY2" fmla="*/ 345109 h 350978"/>
                          <a:gd name="connsiteX3" fmla="*/ 6321 w 429727"/>
                          <a:gd name="connsiteY3" fmla="*/ 287181 h 350978"/>
                          <a:gd name="connsiteX4" fmla="*/ 5870 w 429727"/>
                          <a:gd name="connsiteY4" fmla="*/ 257764 h 350978"/>
                          <a:gd name="connsiteX5" fmla="*/ 255857 w 429727"/>
                          <a:gd name="connsiteY5" fmla="*/ 0 h 350978"/>
                          <a:gd name="connsiteX6" fmla="*/ 429727 w 429727"/>
                          <a:gd name="connsiteY6" fmla="*/ 0 h 35097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429727" h="350978">
                            <a:moveTo>
                              <a:pt x="429727" y="0"/>
                            </a:moveTo>
                            <a:lnTo>
                              <a:pt x="95468" y="344658"/>
                            </a:lnTo>
                            <a:cubicBezTo>
                              <a:pt x="87469" y="352906"/>
                              <a:pt x="74299" y="353107"/>
                              <a:pt x="66051" y="345109"/>
                            </a:cubicBezTo>
                            <a:lnTo>
                              <a:pt x="6321" y="287181"/>
                            </a:lnTo>
                            <a:cubicBezTo>
                              <a:pt x="-1927" y="279182"/>
                              <a:pt x="-2128" y="266012"/>
                              <a:pt x="5870" y="257764"/>
                            </a:cubicBezTo>
                            <a:lnTo>
                              <a:pt x="255857" y="0"/>
                            </a:lnTo>
                            <a:lnTo>
                              <a:pt x="429727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56" name="Freeform: Shape 55">
                        <a:extLst>
                          <a:ext uri="{FF2B5EF4-FFF2-40B4-BE49-F238E27FC236}">
                            <a16:creationId xmlns:a16="http://schemas.microsoft.com/office/drawing/2014/main" id="{DDEE9CAA-33A6-4AB5-A426-2CD8DF4DB51A}"/>
                          </a:ext>
                        </a:extLst>
                      </p:cNvPr>
                      <p:cNvSpPr/>
                      <p:nvPr/>
                    </p:nvSpPr>
                    <p:spPr>
                      <a:xfrm rot="18952652">
                        <a:off x="9328229" y="5994080"/>
                        <a:ext cx="244667" cy="288324"/>
                      </a:xfrm>
                      <a:custGeom>
                        <a:avLst/>
                        <a:gdLst>
                          <a:gd name="connsiteX0" fmla="*/ 240689 w 244084"/>
                          <a:gd name="connsiteY0" fmla="*/ 849 h 288324"/>
                          <a:gd name="connsiteX1" fmla="*/ 240690 w 244084"/>
                          <a:gd name="connsiteY1" fmla="*/ 111950 h 288324"/>
                          <a:gd name="connsiteX2" fmla="*/ 244084 w 244084"/>
                          <a:gd name="connsiteY2" fmla="*/ 128763 h 288324"/>
                          <a:gd name="connsiteX3" fmla="*/ 95466 w 244084"/>
                          <a:gd name="connsiteY3" fmla="*/ 282004 h 288324"/>
                          <a:gd name="connsiteX4" fmla="*/ 66050 w 244084"/>
                          <a:gd name="connsiteY4" fmla="*/ 282455 h 288324"/>
                          <a:gd name="connsiteX5" fmla="*/ 6319 w 244084"/>
                          <a:gd name="connsiteY5" fmla="*/ 224528 h 288324"/>
                          <a:gd name="connsiteX6" fmla="*/ 5869 w 244084"/>
                          <a:gd name="connsiteY6" fmla="*/ 195111 h 288324"/>
                          <a:gd name="connsiteX7" fmla="*/ 121443 w 244084"/>
                          <a:gd name="connsiteY7" fmla="*/ 75941 h 288324"/>
                          <a:gd name="connsiteX8" fmla="*/ 128565 w 244084"/>
                          <a:gd name="connsiteY8" fmla="*/ 78764 h 288324"/>
                          <a:gd name="connsiteX9" fmla="*/ 158931 w 244084"/>
                          <a:gd name="connsiteY9" fmla="*/ 65638 h 288324"/>
                          <a:gd name="connsiteX10" fmla="*/ 181457 w 244084"/>
                          <a:gd name="connsiteY10" fmla="*/ 42411 h 288324"/>
                          <a:gd name="connsiteX11" fmla="*/ 193647 w 244084"/>
                          <a:gd name="connsiteY11" fmla="*/ 11658 h 288324"/>
                          <a:gd name="connsiteX12" fmla="*/ 190607 w 244084"/>
                          <a:gd name="connsiteY12" fmla="*/ 4625 h 288324"/>
                          <a:gd name="connsiteX13" fmla="*/ 195093 w 244084"/>
                          <a:gd name="connsiteY13" fmla="*/ 0 h 288324"/>
                          <a:gd name="connsiteX14" fmla="*/ 240689 w 244084"/>
                          <a:gd name="connsiteY14" fmla="*/ 849 h 288324"/>
                          <a:gd name="connsiteX0" fmla="*/ 240689 w 240690"/>
                          <a:gd name="connsiteY0" fmla="*/ 849 h 288324"/>
                          <a:gd name="connsiteX1" fmla="*/ 240690 w 240690"/>
                          <a:gd name="connsiteY1" fmla="*/ 111950 h 288324"/>
                          <a:gd name="connsiteX2" fmla="*/ 95466 w 240690"/>
                          <a:gd name="connsiteY2" fmla="*/ 282004 h 288324"/>
                          <a:gd name="connsiteX3" fmla="*/ 66050 w 240690"/>
                          <a:gd name="connsiteY3" fmla="*/ 282455 h 288324"/>
                          <a:gd name="connsiteX4" fmla="*/ 6319 w 240690"/>
                          <a:gd name="connsiteY4" fmla="*/ 224528 h 288324"/>
                          <a:gd name="connsiteX5" fmla="*/ 5869 w 240690"/>
                          <a:gd name="connsiteY5" fmla="*/ 195111 h 288324"/>
                          <a:gd name="connsiteX6" fmla="*/ 121443 w 240690"/>
                          <a:gd name="connsiteY6" fmla="*/ 75941 h 288324"/>
                          <a:gd name="connsiteX7" fmla="*/ 128565 w 240690"/>
                          <a:gd name="connsiteY7" fmla="*/ 78764 h 288324"/>
                          <a:gd name="connsiteX8" fmla="*/ 158931 w 240690"/>
                          <a:gd name="connsiteY8" fmla="*/ 65638 h 288324"/>
                          <a:gd name="connsiteX9" fmla="*/ 181457 w 240690"/>
                          <a:gd name="connsiteY9" fmla="*/ 42411 h 288324"/>
                          <a:gd name="connsiteX10" fmla="*/ 193647 w 240690"/>
                          <a:gd name="connsiteY10" fmla="*/ 11658 h 288324"/>
                          <a:gd name="connsiteX11" fmla="*/ 190607 w 240690"/>
                          <a:gd name="connsiteY11" fmla="*/ 4625 h 288324"/>
                          <a:gd name="connsiteX12" fmla="*/ 195093 w 240690"/>
                          <a:gd name="connsiteY12" fmla="*/ 0 h 288324"/>
                          <a:gd name="connsiteX13" fmla="*/ 240689 w 240690"/>
                          <a:gd name="connsiteY13" fmla="*/ 849 h 288324"/>
                          <a:gd name="connsiteX0" fmla="*/ 240689 w 246627"/>
                          <a:gd name="connsiteY0" fmla="*/ 849 h 288324"/>
                          <a:gd name="connsiteX1" fmla="*/ 246627 w 246627"/>
                          <a:gd name="connsiteY1" fmla="*/ 132477 h 288324"/>
                          <a:gd name="connsiteX2" fmla="*/ 95466 w 246627"/>
                          <a:gd name="connsiteY2" fmla="*/ 282004 h 288324"/>
                          <a:gd name="connsiteX3" fmla="*/ 66050 w 246627"/>
                          <a:gd name="connsiteY3" fmla="*/ 282455 h 288324"/>
                          <a:gd name="connsiteX4" fmla="*/ 6319 w 246627"/>
                          <a:gd name="connsiteY4" fmla="*/ 224528 h 288324"/>
                          <a:gd name="connsiteX5" fmla="*/ 5869 w 246627"/>
                          <a:gd name="connsiteY5" fmla="*/ 195111 h 288324"/>
                          <a:gd name="connsiteX6" fmla="*/ 121443 w 246627"/>
                          <a:gd name="connsiteY6" fmla="*/ 75941 h 288324"/>
                          <a:gd name="connsiteX7" fmla="*/ 128565 w 246627"/>
                          <a:gd name="connsiteY7" fmla="*/ 78764 h 288324"/>
                          <a:gd name="connsiteX8" fmla="*/ 158931 w 246627"/>
                          <a:gd name="connsiteY8" fmla="*/ 65638 h 288324"/>
                          <a:gd name="connsiteX9" fmla="*/ 181457 w 246627"/>
                          <a:gd name="connsiteY9" fmla="*/ 42411 h 288324"/>
                          <a:gd name="connsiteX10" fmla="*/ 193647 w 246627"/>
                          <a:gd name="connsiteY10" fmla="*/ 11658 h 288324"/>
                          <a:gd name="connsiteX11" fmla="*/ 190607 w 246627"/>
                          <a:gd name="connsiteY11" fmla="*/ 4625 h 288324"/>
                          <a:gd name="connsiteX12" fmla="*/ 195093 w 246627"/>
                          <a:gd name="connsiteY12" fmla="*/ 0 h 288324"/>
                          <a:gd name="connsiteX13" fmla="*/ 240689 w 246627"/>
                          <a:gd name="connsiteY13" fmla="*/ 849 h 288324"/>
                          <a:gd name="connsiteX0" fmla="*/ 240689 w 244667"/>
                          <a:gd name="connsiteY0" fmla="*/ 849 h 288324"/>
                          <a:gd name="connsiteX1" fmla="*/ 244667 w 244667"/>
                          <a:gd name="connsiteY1" fmla="*/ 126883 h 288324"/>
                          <a:gd name="connsiteX2" fmla="*/ 95466 w 244667"/>
                          <a:gd name="connsiteY2" fmla="*/ 282004 h 288324"/>
                          <a:gd name="connsiteX3" fmla="*/ 66050 w 244667"/>
                          <a:gd name="connsiteY3" fmla="*/ 282455 h 288324"/>
                          <a:gd name="connsiteX4" fmla="*/ 6319 w 244667"/>
                          <a:gd name="connsiteY4" fmla="*/ 224528 h 288324"/>
                          <a:gd name="connsiteX5" fmla="*/ 5869 w 244667"/>
                          <a:gd name="connsiteY5" fmla="*/ 195111 h 288324"/>
                          <a:gd name="connsiteX6" fmla="*/ 121443 w 244667"/>
                          <a:gd name="connsiteY6" fmla="*/ 75941 h 288324"/>
                          <a:gd name="connsiteX7" fmla="*/ 128565 w 244667"/>
                          <a:gd name="connsiteY7" fmla="*/ 78764 h 288324"/>
                          <a:gd name="connsiteX8" fmla="*/ 158931 w 244667"/>
                          <a:gd name="connsiteY8" fmla="*/ 65638 h 288324"/>
                          <a:gd name="connsiteX9" fmla="*/ 181457 w 244667"/>
                          <a:gd name="connsiteY9" fmla="*/ 42411 h 288324"/>
                          <a:gd name="connsiteX10" fmla="*/ 193647 w 244667"/>
                          <a:gd name="connsiteY10" fmla="*/ 11658 h 288324"/>
                          <a:gd name="connsiteX11" fmla="*/ 190607 w 244667"/>
                          <a:gd name="connsiteY11" fmla="*/ 4625 h 288324"/>
                          <a:gd name="connsiteX12" fmla="*/ 195093 w 244667"/>
                          <a:gd name="connsiteY12" fmla="*/ 0 h 288324"/>
                          <a:gd name="connsiteX13" fmla="*/ 240689 w 244667"/>
                          <a:gd name="connsiteY13" fmla="*/ 849 h 2883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</a:cxnLst>
                        <a:rect l="l" t="t" r="r" b="b"/>
                        <a:pathLst>
                          <a:path w="244667" h="288324">
                            <a:moveTo>
                              <a:pt x="240689" y="849"/>
                            </a:moveTo>
                            <a:cubicBezTo>
                              <a:pt x="240689" y="37883"/>
                              <a:pt x="244667" y="89849"/>
                              <a:pt x="244667" y="126883"/>
                            </a:cubicBezTo>
                            <a:lnTo>
                              <a:pt x="95466" y="282004"/>
                            </a:lnTo>
                            <a:cubicBezTo>
                              <a:pt x="87468" y="290252"/>
                              <a:pt x="74297" y="290453"/>
                              <a:pt x="66050" y="282455"/>
                            </a:cubicBezTo>
                            <a:lnTo>
                              <a:pt x="6319" y="224528"/>
                            </a:lnTo>
                            <a:cubicBezTo>
                              <a:pt x="-1928" y="216528"/>
                              <a:pt x="-2130" y="203358"/>
                              <a:pt x="5869" y="195111"/>
                            </a:cubicBezTo>
                            <a:lnTo>
                              <a:pt x="121443" y="75941"/>
                            </a:lnTo>
                            <a:lnTo>
                              <a:pt x="128565" y="78764"/>
                            </a:lnTo>
                            <a:cubicBezTo>
                              <a:pt x="139626" y="78595"/>
                              <a:pt x="150621" y="74206"/>
                              <a:pt x="158931" y="65638"/>
                            </a:cubicBezTo>
                            <a:lnTo>
                              <a:pt x="181457" y="42411"/>
                            </a:lnTo>
                            <a:cubicBezTo>
                              <a:pt x="189766" y="33844"/>
                              <a:pt x="193816" y="22718"/>
                              <a:pt x="193647" y="11658"/>
                            </a:cubicBezTo>
                            <a:lnTo>
                              <a:pt x="190607" y="4625"/>
                            </a:lnTo>
                            <a:lnTo>
                              <a:pt x="195093" y="0"/>
                            </a:lnTo>
                            <a:lnTo>
                              <a:pt x="240689" y="849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57" name="Freeform: Shape 56">
                        <a:extLst>
                          <a:ext uri="{FF2B5EF4-FFF2-40B4-BE49-F238E27FC236}">
                            <a16:creationId xmlns:a16="http://schemas.microsoft.com/office/drawing/2014/main" id="{40A13AB7-0B03-43C8-A936-DA532C96949C}"/>
                          </a:ext>
                        </a:extLst>
                      </p:cNvPr>
                      <p:cNvSpPr/>
                      <p:nvPr/>
                    </p:nvSpPr>
                    <p:spPr>
                      <a:xfrm rot="18952652">
                        <a:off x="9510394" y="6009204"/>
                        <a:ext cx="310866" cy="243888"/>
                      </a:xfrm>
                      <a:custGeom>
                        <a:avLst/>
                        <a:gdLst>
                          <a:gd name="connsiteX0" fmla="*/ 310866 w 310866"/>
                          <a:gd name="connsiteY0" fmla="*/ 11662 h 240082"/>
                          <a:gd name="connsiteX1" fmla="*/ 95467 w 310866"/>
                          <a:gd name="connsiteY1" fmla="*/ 233763 h 240082"/>
                          <a:gd name="connsiteX2" fmla="*/ 66050 w 310866"/>
                          <a:gd name="connsiteY2" fmla="*/ 234214 h 240082"/>
                          <a:gd name="connsiteX3" fmla="*/ 6320 w 310866"/>
                          <a:gd name="connsiteY3" fmla="*/ 176285 h 240082"/>
                          <a:gd name="connsiteX4" fmla="*/ 5869 w 310866"/>
                          <a:gd name="connsiteY4" fmla="*/ 146869 h 240082"/>
                          <a:gd name="connsiteX5" fmla="*/ 148306 w 310866"/>
                          <a:gd name="connsiteY5" fmla="*/ 0 h 240082"/>
                          <a:gd name="connsiteX6" fmla="*/ 157385 w 310866"/>
                          <a:gd name="connsiteY6" fmla="*/ 6121 h 240082"/>
                          <a:gd name="connsiteX7" fmla="*/ 184831 w 310866"/>
                          <a:gd name="connsiteY7" fmla="*/ 11662 h 240082"/>
                          <a:gd name="connsiteX8" fmla="*/ 310866 w 310866"/>
                          <a:gd name="connsiteY8" fmla="*/ 11662 h 240082"/>
                          <a:gd name="connsiteX0" fmla="*/ 310866 w 311420"/>
                          <a:gd name="connsiteY0" fmla="*/ 17937 h 246357"/>
                          <a:gd name="connsiteX1" fmla="*/ 95467 w 311420"/>
                          <a:gd name="connsiteY1" fmla="*/ 240038 h 246357"/>
                          <a:gd name="connsiteX2" fmla="*/ 66050 w 311420"/>
                          <a:gd name="connsiteY2" fmla="*/ 240489 h 246357"/>
                          <a:gd name="connsiteX3" fmla="*/ 6320 w 311420"/>
                          <a:gd name="connsiteY3" fmla="*/ 182560 h 246357"/>
                          <a:gd name="connsiteX4" fmla="*/ 5869 w 311420"/>
                          <a:gd name="connsiteY4" fmla="*/ 153144 h 246357"/>
                          <a:gd name="connsiteX5" fmla="*/ 148306 w 311420"/>
                          <a:gd name="connsiteY5" fmla="*/ 6275 h 246357"/>
                          <a:gd name="connsiteX6" fmla="*/ 157385 w 311420"/>
                          <a:gd name="connsiteY6" fmla="*/ 12396 h 246357"/>
                          <a:gd name="connsiteX7" fmla="*/ 310866 w 311420"/>
                          <a:gd name="connsiteY7" fmla="*/ 17937 h 246357"/>
                          <a:gd name="connsiteX0" fmla="*/ 310866 w 310866"/>
                          <a:gd name="connsiteY0" fmla="*/ 11662 h 240082"/>
                          <a:gd name="connsiteX1" fmla="*/ 95467 w 310866"/>
                          <a:gd name="connsiteY1" fmla="*/ 233763 h 240082"/>
                          <a:gd name="connsiteX2" fmla="*/ 66050 w 310866"/>
                          <a:gd name="connsiteY2" fmla="*/ 234214 h 240082"/>
                          <a:gd name="connsiteX3" fmla="*/ 6320 w 310866"/>
                          <a:gd name="connsiteY3" fmla="*/ 176285 h 240082"/>
                          <a:gd name="connsiteX4" fmla="*/ 5869 w 310866"/>
                          <a:gd name="connsiteY4" fmla="*/ 146869 h 240082"/>
                          <a:gd name="connsiteX5" fmla="*/ 148306 w 310866"/>
                          <a:gd name="connsiteY5" fmla="*/ 0 h 240082"/>
                          <a:gd name="connsiteX6" fmla="*/ 310866 w 310866"/>
                          <a:gd name="connsiteY6" fmla="*/ 11662 h 240082"/>
                          <a:gd name="connsiteX0" fmla="*/ 310866 w 310866"/>
                          <a:gd name="connsiteY0" fmla="*/ 15468 h 243888"/>
                          <a:gd name="connsiteX1" fmla="*/ 95467 w 310866"/>
                          <a:gd name="connsiteY1" fmla="*/ 237569 h 243888"/>
                          <a:gd name="connsiteX2" fmla="*/ 66050 w 310866"/>
                          <a:gd name="connsiteY2" fmla="*/ 238020 h 243888"/>
                          <a:gd name="connsiteX3" fmla="*/ 6320 w 310866"/>
                          <a:gd name="connsiteY3" fmla="*/ 180091 h 243888"/>
                          <a:gd name="connsiteX4" fmla="*/ 5869 w 310866"/>
                          <a:gd name="connsiteY4" fmla="*/ 150675 h 243888"/>
                          <a:gd name="connsiteX5" fmla="*/ 151997 w 310866"/>
                          <a:gd name="connsiteY5" fmla="*/ 0 h 243888"/>
                          <a:gd name="connsiteX6" fmla="*/ 310866 w 310866"/>
                          <a:gd name="connsiteY6" fmla="*/ 15468 h 24388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310866" h="243888">
                            <a:moveTo>
                              <a:pt x="310866" y="15468"/>
                            </a:moveTo>
                            <a:lnTo>
                              <a:pt x="95467" y="237569"/>
                            </a:lnTo>
                            <a:cubicBezTo>
                              <a:pt x="87468" y="245816"/>
                              <a:pt x="74298" y="246018"/>
                              <a:pt x="66050" y="238020"/>
                            </a:cubicBezTo>
                            <a:lnTo>
                              <a:pt x="6320" y="180091"/>
                            </a:lnTo>
                            <a:cubicBezTo>
                              <a:pt x="-1928" y="172093"/>
                              <a:pt x="-2129" y="158922"/>
                              <a:pt x="5869" y="150675"/>
                            </a:cubicBezTo>
                            <a:lnTo>
                              <a:pt x="151997" y="0"/>
                            </a:lnTo>
                            <a:lnTo>
                              <a:pt x="310866" y="15468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C53B60B8-37C6-4850-9452-50F05FCD47F5}"/>
              </a:ext>
            </a:extLst>
          </p:cNvPr>
          <p:cNvGrpSpPr/>
          <p:nvPr/>
        </p:nvGrpSpPr>
        <p:grpSpPr>
          <a:xfrm>
            <a:off x="4463354" y="26908"/>
            <a:ext cx="3203566" cy="6858000"/>
            <a:chOff x="4464102" y="16441"/>
            <a:chExt cx="3203566" cy="6858000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76607842-B55D-41CA-A7AF-546F7ADE662F}"/>
                </a:ext>
              </a:extLst>
            </p:cNvPr>
            <p:cNvSpPr/>
            <p:nvPr/>
          </p:nvSpPr>
          <p:spPr>
            <a:xfrm>
              <a:off x="4464102" y="16441"/>
              <a:ext cx="3203566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C67DE2D2-4372-4294-A95B-88FBE291FB3D}"/>
                </a:ext>
              </a:extLst>
            </p:cNvPr>
            <p:cNvGrpSpPr/>
            <p:nvPr/>
          </p:nvGrpSpPr>
          <p:grpSpPr>
            <a:xfrm>
              <a:off x="4797390" y="695713"/>
              <a:ext cx="2597221" cy="5478364"/>
              <a:chOff x="4797390" y="680641"/>
              <a:chExt cx="2597221" cy="5478364"/>
            </a:xfrm>
          </p:grpSpPr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00AE6CF0-704A-4F6F-92BD-BE762B79E211}"/>
                  </a:ext>
                </a:extLst>
              </p:cNvPr>
              <p:cNvGrpSpPr/>
              <p:nvPr/>
            </p:nvGrpSpPr>
            <p:grpSpPr>
              <a:xfrm>
                <a:off x="4849090" y="2651106"/>
                <a:ext cx="2493820" cy="2493820"/>
                <a:chOff x="4728202" y="3099368"/>
                <a:chExt cx="2493820" cy="2493820"/>
              </a:xfrm>
            </p:grpSpPr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C78B563F-1C62-4231-BB15-36EC3E310D11}"/>
                    </a:ext>
                  </a:extLst>
                </p:cNvPr>
                <p:cNvSpPr/>
                <p:nvPr/>
              </p:nvSpPr>
              <p:spPr>
                <a:xfrm>
                  <a:off x="4728202" y="3099368"/>
                  <a:ext cx="2493820" cy="2493820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grpSp>
              <p:nvGrpSpPr>
                <p:cNvPr id="88" name="Group 87">
                  <a:extLst>
                    <a:ext uri="{FF2B5EF4-FFF2-40B4-BE49-F238E27FC236}">
                      <a16:creationId xmlns:a16="http://schemas.microsoft.com/office/drawing/2014/main" id="{31A33586-0D76-42C4-AB22-A30326CED66B}"/>
                    </a:ext>
                  </a:extLst>
                </p:cNvPr>
                <p:cNvGrpSpPr/>
                <p:nvPr/>
              </p:nvGrpSpPr>
              <p:grpSpPr>
                <a:xfrm>
                  <a:off x="5247011" y="3594559"/>
                  <a:ext cx="1456202" cy="1503438"/>
                  <a:chOff x="5240145" y="1555598"/>
                  <a:chExt cx="1413375" cy="1459222"/>
                </a:xfrm>
                <a:solidFill>
                  <a:schemeClr val="accent5"/>
                </a:solidFill>
              </p:grpSpPr>
              <p:grpSp>
                <p:nvGrpSpPr>
                  <p:cNvPr id="89" name="Group 88">
                    <a:extLst>
                      <a:ext uri="{FF2B5EF4-FFF2-40B4-BE49-F238E27FC236}">
                        <a16:creationId xmlns:a16="http://schemas.microsoft.com/office/drawing/2014/main" id="{972147EE-5793-4EDF-B743-C9454ED504C2}"/>
                      </a:ext>
                    </a:extLst>
                  </p:cNvPr>
                  <p:cNvGrpSpPr/>
                  <p:nvPr/>
                </p:nvGrpSpPr>
                <p:grpSpPr>
                  <a:xfrm>
                    <a:off x="6022958" y="2292565"/>
                    <a:ext cx="630562" cy="722255"/>
                    <a:chOff x="6022958" y="2292565"/>
                    <a:chExt cx="630562" cy="722255"/>
                  </a:xfrm>
                  <a:grpFill/>
                </p:grpSpPr>
                <p:sp>
                  <p:nvSpPr>
                    <p:cNvPr id="92" name="Freeform 15">
                      <a:extLst>
                        <a:ext uri="{FF2B5EF4-FFF2-40B4-BE49-F238E27FC236}">
                          <a16:creationId xmlns:a16="http://schemas.microsoft.com/office/drawing/2014/main" id="{36056467-A25A-47E1-B453-76474CF8DD12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6022958" y="2292565"/>
                      <a:ext cx="630562" cy="722255"/>
                    </a:xfrm>
                    <a:custGeom>
                      <a:avLst/>
                      <a:gdLst>
                        <a:gd name="T0" fmla="*/ 791 w 811"/>
                        <a:gd name="T1" fmla="*/ 266 h 931"/>
                        <a:gd name="T2" fmla="*/ 791 w 811"/>
                        <a:gd name="T3" fmla="*/ 426 h 931"/>
                        <a:gd name="T4" fmla="*/ 791 w 811"/>
                        <a:gd name="T5" fmla="*/ 586 h 931"/>
                        <a:gd name="T6" fmla="*/ 751 w 811"/>
                        <a:gd name="T7" fmla="*/ 894 h 931"/>
                        <a:gd name="T8" fmla="*/ 415 w 811"/>
                        <a:gd name="T9" fmla="*/ 910 h 931"/>
                        <a:gd name="T10" fmla="*/ 239 w 811"/>
                        <a:gd name="T11" fmla="*/ 910 h 931"/>
                        <a:gd name="T12" fmla="*/ 75 w 811"/>
                        <a:gd name="T13" fmla="*/ 902 h 931"/>
                        <a:gd name="T14" fmla="*/ 31 w 811"/>
                        <a:gd name="T15" fmla="*/ 858 h 931"/>
                        <a:gd name="T16" fmla="*/ 23 w 811"/>
                        <a:gd name="T17" fmla="*/ 666 h 931"/>
                        <a:gd name="T18" fmla="*/ 23 w 811"/>
                        <a:gd name="T19" fmla="*/ 270 h 931"/>
                        <a:gd name="T20" fmla="*/ 99 w 811"/>
                        <a:gd name="T21" fmla="*/ 18 h 931"/>
                        <a:gd name="T22" fmla="*/ 427 w 811"/>
                        <a:gd name="T23" fmla="*/ 14 h 931"/>
                        <a:gd name="T24" fmla="*/ 535 w 811"/>
                        <a:gd name="T25" fmla="*/ 14 h 931"/>
                        <a:gd name="T26" fmla="*/ 607 w 811"/>
                        <a:gd name="T27" fmla="*/ 70 h 931"/>
                        <a:gd name="T28" fmla="*/ 671 w 811"/>
                        <a:gd name="T29" fmla="*/ 134 h 931"/>
                        <a:gd name="T30" fmla="*/ 791 w 811"/>
                        <a:gd name="T31" fmla="*/ 266 h 931"/>
                        <a:gd name="T32" fmla="*/ 659 w 811"/>
                        <a:gd name="T33" fmla="*/ 778 h 931"/>
                        <a:gd name="T34" fmla="*/ 663 w 811"/>
                        <a:gd name="T35" fmla="*/ 334 h 931"/>
                        <a:gd name="T36" fmla="*/ 507 w 811"/>
                        <a:gd name="T37" fmla="*/ 326 h 931"/>
                        <a:gd name="T38" fmla="*/ 471 w 811"/>
                        <a:gd name="T39" fmla="*/ 142 h 931"/>
                        <a:gd name="T40" fmla="*/ 163 w 811"/>
                        <a:gd name="T41" fmla="*/ 142 h 931"/>
                        <a:gd name="T42" fmla="*/ 151 w 811"/>
                        <a:gd name="T43" fmla="*/ 154 h 931"/>
                        <a:gd name="T44" fmla="*/ 155 w 811"/>
                        <a:gd name="T45" fmla="*/ 778 h 931"/>
                        <a:gd name="T46" fmla="*/ 659 w 811"/>
                        <a:gd name="T47" fmla="*/ 778 h 93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</a:cxnLst>
                      <a:rect l="0" t="0" r="r" b="b"/>
                      <a:pathLst>
                        <a:path w="811" h="931">
                          <a:moveTo>
                            <a:pt x="791" y="266"/>
                          </a:moveTo>
                          <a:cubicBezTo>
                            <a:pt x="800" y="305"/>
                            <a:pt x="791" y="364"/>
                            <a:pt x="791" y="426"/>
                          </a:cubicBezTo>
                          <a:cubicBezTo>
                            <a:pt x="791" y="476"/>
                            <a:pt x="791" y="531"/>
                            <a:pt x="791" y="586"/>
                          </a:cubicBezTo>
                          <a:cubicBezTo>
                            <a:pt x="791" y="691"/>
                            <a:pt x="811" y="856"/>
                            <a:pt x="751" y="894"/>
                          </a:cubicBezTo>
                          <a:cubicBezTo>
                            <a:pt x="694" y="931"/>
                            <a:pt x="506" y="910"/>
                            <a:pt x="415" y="910"/>
                          </a:cubicBezTo>
                          <a:cubicBezTo>
                            <a:pt x="360" y="910"/>
                            <a:pt x="295" y="910"/>
                            <a:pt x="239" y="910"/>
                          </a:cubicBezTo>
                          <a:cubicBezTo>
                            <a:pt x="172" y="910"/>
                            <a:pt x="103" y="915"/>
                            <a:pt x="75" y="902"/>
                          </a:cubicBezTo>
                          <a:cubicBezTo>
                            <a:pt x="70" y="900"/>
                            <a:pt x="36" y="869"/>
                            <a:pt x="31" y="858"/>
                          </a:cubicBezTo>
                          <a:cubicBezTo>
                            <a:pt x="13" y="821"/>
                            <a:pt x="23" y="715"/>
                            <a:pt x="23" y="666"/>
                          </a:cubicBezTo>
                          <a:cubicBezTo>
                            <a:pt x="23" y="545"/>
                            <a:pt x="23" y="392"/>
                            <a:pt x="23" y="270"/>
                          </a:cubicBezTo>
                          <a:cubicBezTo>
                            <a:pt x="23" y="157"/>
                            <a:pt x="0" y="41"/>
                            <a:pt x="99" y="18"/>
                          </a:cubicBezTo>
                          <a:cubicBezTo>
                            <a:pt x="179" y="0"/>
                            <a:pt x="328" y="14"/>
                            <a:pt x="427" y="14"/>
                          </a:cubicBezTo>
                          <a:cubicBezTo>
                            <a:pt x="462" y="14"/>
                            <a:pt x="504" y="8"/>
                            <a:pt x="535" y="14"/>
                          </a:cubicBezTo>
                          <a:cubicBezTo>
                            <a:pt x="557" y="19"/>
                            <a:pt x="585" y="48"/>
                            <a:pt x="607" y="70"/>
                          </a:cubicBezTo>
                          <a:cubicBezTo>
                            <a:pt x="625" y="89"/>
                            <a:pt x="648" y="111"/>
                            <a:pt x="671" y="134"/>
                          </a:cubicBezTo>
                          <a:cubicBezTo>
                            <a:pt x="705" y="168"/>
                            <a:pt x="782" y="226"/>
                            <a:pt x="791" y="266"/>
                          </a:cubicBezTo>
                          <a:close/>
                          <a:moveTo>
                            <a:pt x="659" y="778"/>
                          </a:moveTo>
                          <a:cubicBezTo>
                            <a:pt x="668" y="638"/>
                            <a:pt x="660" y="481"/>
                            <a:pt x="663" y="334"/>
                          </a:cubicBezTo>
                          <a:cubicBezTo>
                            <a:pt x="600" y="328"/>
                            <a:pt x="546" y="346"/>
                            <a:pt x="507" y="326"/>
                          </a:cubicBezTo>
                          <a:cubicBezTo>
                            <a:pt x="452" y="298"/>
                            <a:pt x="477" y="222"/>
                            <a:pt x="471" y="142"/>
                          </a:cubicBezTo>
                          <a:cubicBezTo>
                            <a:pt x="368" y="142"/>
                            <a:pt x="266" y="142"/>
                            <a:pt x="163" y="142"/>
                          </a:cubicBezTo>
                          <a:cubicBezTo>
                            <a:pt x="157" y="145"/>
                            <a:pt x="153" y="149"/>
                            <a:pt x="151" y="154"/>
                          </a:cubicBezTo>
                          <a:cubicBezTo>
                            <a:pt x="154" y="361"/>
                            <a:pt x="146" y="578"/>
                            <a:pt x="155" y="778"/>
                          </a:cubicBezTo>
                          <a:cubicBezTo>
                            <a:pt x="314" y="785"/>
                            <a:pt x="500" y="785"/>
                            <a:pt x="659" y="778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" name="Freeform 16">
                      <a:extLst>
                        <a:ext uri="{FF2B5EF4-FFF2-40B4-BE49-F238E27FC236}">
                          <a16:creationId xmlns:a16="http://schemas.microsoft.com/office/drawing/2014/main" id="{053419FE-E5A0-414D-84A6-C431095597C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186501" y="2799957"/>
                      <a:ext cx="302108" cy="49610"/>
                    </a:xfrm>
                    <a:custGeom>
                      <a:avLst/>
                      <a:gdLst>
                        <a:gd name="T0" fmla="*/ 389 w 389"/>
                        <a:gd name="T1" fmla="*/ 0 h 64"/>
                        <a:gd name="T2" fmla="*/ 389 w 389"/>
                        <a:gd name="T3" fmla="*/ 64 h 64"/>
                        <a:gd name="T4" fmla="*/ 5 w 389"/>
                        <a:gd name="T5" fmla="*/ 64 h 64"/>
                        <a:gd name="T6" fmla="*/ 9 w 389"/>
                        <a:gd name="T7" fmla="*/ 0 h 64"/>
                        <a:gd name="T8" fmla="*/ 389 w 389"/>
                        <a:gd name="T9" fmla="*/ 0 h 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89" h="64">
                          <a:moveTo>
                            <a:pt x="389" y="0"/>
                          </a:moveTo>
                          <a:cubicBezTo>
                            <a:pt x="389" y="22"/>
                            <a:pt x="389" y="43"/>
                            <a:pt x="389" y="64"/>
                          </a:cubicBezTo>
                          <a:cubicBezTo>
                            <a:pt x="261" y="64"/>
                            <a:pt x="133" y="64"/>
                            <a:pt x="5" y="64"/>
                          </a:cubicBezTo>
                          <a:cubicBezTo>
                            <a:pt x="8" y="44"/>
                            <a:pt x="0" y="14"/>
                            <a:pt x="9" y="0"/>
                          </a:cubicBezTo>
                          <a:cubicBezTo>
                            <a:pt x="136" y="0"/>
                            <a:pt x="262" y="0"/>
                            <a:pt x="389" y="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4" name="Freeform 17">
                      <a:extLst>
                        <a:ext uri="{FF2B5EF4-FFF2-40B4-BE49-F238E27FC236}">
                          <a16:creationId xmlns:a16="http://schemas.microsoft.com/office/drawing/2014/main" id="{BB907B53-3667-4D3D-94DC-1D82A905D57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186501" y="2700737"/>
                      <a:ext cx="302108" cy="49610"/>
                    </a:xfrm>
                    <a:custGeom>
                      <a:avLst/>
                      <a:gdLst>
                        <a:gd name="T0" fmla="*/ 389 w 389"/>
                        <a:gd name="T1" fmla="*/ 0 h 64"/>
                        <a:gd name="T2" fmla="*/ 389 w 389"/>
                        <a:gd name="T3" fmla="*/ 64 h 64"/>
                        <a:gd name="T4" fmla="*/ 5 w 389"/>
                        <a:gd name="T5" fmla="*/ 64 h 64"/>
                        <a:gd name="T6" fmla="*/ 9 w 389"/>
                        <a:gd name="T7" fmla="*/ 0 h 64"/>
                        <a:gd name="T8" fmla="*/ 389 w 389"/>
                        <a:gd name="T9" fmla="*/ 0 h 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89" h="64">
                          <a:moveTo>
                            <a:pt x="389" y="0"/>
                          </a:moveTo>
                          <a:cubicBezTo>
                            <a:pt x="389" y="22"/>
                            <a:pt x="389" y="43"/>
                            <a:pt x="389" y="64"/>
                          </a:cubicBezTo>
                          <a:cubicBezTo>
                            <a:pt x="261" y="64"/>
                            <a:pt x="133" y="64"/>
                            <a:pt x="5" y="64"/>
                          </a:cubicBezTo>
                          <a:cubicBezTo>
                            <a:pt x="8" y="44"/>
                            <a:pt x="0" y="14"/>
                            <a:pt x="9" y="0"/>
                          </a:cubicBezTo>
                          <a:cubicBezTo>
                            <a:pt x="136" y="0"/>
                            <a:pt x="262" y="0"/>
                            <a:pt x="389" y="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5" name="Freeform 18">
                      <a:extLst>
                        <a:ext uri="{FF2B5EF4-FFF2-40B4-BE49-F238E27FC236}">
                          <a16:creationId xmlns:a16="http://schemas.microsoft.com/office/drawing/2014/main" id="{4EA4C948-0E73-4EF9-B16D-0877F83C9C6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186501" y="2601174"/>
                      <a:ext cx="302108" cy="49610"/>
                    </a:xfrm>
                    <a:custGeom>
                      <a:avLst/>
                      <a:gdLst>
                        <a:gd name="T0" fmla="*/ 389 w 389"/>
                        <a:gd name="T1" fmla="*/ 0 h 64"/>
                        <a:gd name="T2" fmla="*/ 389 w 389"/>
                        <a:gd name="T3" fmla="*/ 64 h 64"/>
                        <a:gd name="T4" fmla="*/ 5 w 389"/>
                        <a:gd name="T5" fmla="*/ 64 h 64"/>
                        <a:gd name="T6" fmla="*/ 9 w 389"/>
                        <a:gd name="T7" fmla="*/ 0 h 64"/>
                        <a:gd name="T8" fmla="*/ 389 w 389"/>
                        <a:gd name="T9" fmla="*/ 0 h 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89" h="64">
                          <a:moveTo>
                            <a:pt x="389" y="0"/>
                          </a:moveTo>
                          <a:cubicBezTo>
                            <a:pt x="389" y="22"/>
                            <a:pt x="389" y="43"/>
                            <a:pt x="389" y="64"/>
                          </a:cubicBezTo>
                          <a:cubicBezTo>
                            <a:pt x="261" y="64"/>
                            <a:pt x="133" y="64"/>
                            <a:pt x="5" y="64"/>
                          </a:cubicBezTo>
                          <a:cubicBezTo>
                            <a:pt x="8" y="44"/>
                            <a:pt x="0" y="14"/>
                            <a:pt x="9" y="0"/>
                          </a:cubicBezTo>
                          <a:cubicBezTo>
                            <a:pt x="136" y="0"/>
                            <a:pt x="262" y="0"/>
                            <a:pt x="389" y="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6" name="Freeform 19">
                      <a:extLst>
                        <a:ext uri="{FF2B5EF4-FFF2-40B4-BE49-F238E27FC236}">
                          <a16:creationId xmlns:a16="http://schemas.microsoft.com/office/drawing/2014/main" id="{0449560B-DFFB-4CD7-AC3B-D677F0D9FAF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190264" y="2452344"/>
                      <a:ext cx="149172" cy="49610"/>
                    </a:xfrm>
                    <a:custGeom>
                      <a:avLst/>
                      <a:gdLst>
                        <a:gd name="T0" fmla="*/ 192 w 192"/>
                        <a:gd name="T1" fmla="*/ 0 h 64"/>
                        <a:gd name="T2" fmla="*/ 192 w 192"/>
                        <a:gd name="T3" fmla="*/ 64 h 64"/>
                        <a:gd name="T4" fmla="*/ 0 w 192"/>
                        <a:gd name="T5" fmla="*/ 64 h 64"/>
                        <a:gd name="T6" fmla="*/ 0 w 192"/>
                        <a:gd name="T7" fmla="*/ 0 h 64"/>
                        <a:gd name="T8" fmla="*/ 192 w 192"/>
                        <a:gd name="T9" fmla="*/ 0 h 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92" h="64">
                          <a:moveTo>
                            <a:pt x="192" y="0"/>
                          </a:moveTo>
                          <a:cubicBezTo>
                            <a:pt x="192" y="22"/>
                            <a:pt x="192" y="43"/>
                            <a:pt x="192" y="64"/>
                          </a:cubicBezTo>
                          <a:cubicBezTo>
                            <a:pt x="128" y="64"/>
                            <a:pt x="64" y="64"/>
                            <a:pt x="0" y="64"/>
                          </a:cubicBezTo>
                          <a:cubicBezTo>
                            <a:pt x="0" y="43"/>
                            <a:pt x="0" y="22"/>
                            <a:pt x="0" y="0"/>
                          </a:cubicBezTo>
                          <a:cubicBezTo>
                            <a:pt x="64" y="0"/>
                            <a:pt x="128" y="0"/>
                            <a:pt x="192" y="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90" name="Freeform 20">
                    <a:extLst>
                      <a:ext uri="{FF2B5EF4-FFF2-40B4-BE49-F238E27FC236}">
                        <a16:creationId xmlns:a16="http://schemas.microsoft.com/office/drawing/2014/main" id="{E2BF7516-0B51-4717-B330-6E90AD42D48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81353" y="1555598"/>
                    <a:ext cx="726703" cy="813606"/>
                  </a:xfrm>
                  <a:custGeom>
                    <a:avLst/>
                    <a:gdLst>
                      <a:gd name="T0" fmla="*/ 904 w 935"/>
                      <a:gd name="T1" fmla="*/ 476 h 1049"/>
                      <a:gd name="T2" fmla="*/ 800 w 935"/>
                      <a:gd name="T3" fmla="*/ 696 h 1049"/>
                      <a:gd name="T4" fmla="*/ 684 w 935"/>
                      <a:gd name="T5" fmla="*/ 924 h 1049"/>
                      <a:gd name="T6" fmla="*/ 416 w 935"/>
                      <a:gd name="T7" fmla="*/ 1024 h 1049"/>
                      <a:gd name="T8" fmla="*/ 128 w 935"/>
                      <a:gd name="T9" fmla="*/ 700 h 1049"/>
                      <a:gd name="T10" fmla="*/ 72 w 935"/>
                      <a:gd name="T11" fmla="*/ 684 h 1049"/>
                      <a:gd name="T12" fmla="*/ 24 w 935"/>
                      <a:gd name="T13" fmla="*/ 476 h 1049"/>
                      <a:gd name="T14" fmla="*/ 88 w 935"/>
                      <a:gd name="T15" fmla="*/ 452 h 1049"/>
                      <a:gd name="T16" fmla="*/ 348 w 935"/>
                      <a:gd name="T17" fmla="*/ 68 h 1049"/>
                      <a:gd name="T18" fmla="*/ 468 w 935"/>
                      <a:gd name="T19" fmla="*/ 4 h 1049"/>
                      <a:gd name="T20" fmla="*/ 844 w 935"/>
                      <a:gd name="T21" fmla="*/ 448 h 1049"/>
                      <a:gd name="T22" fmla="*/ 904 w 935"/>
                      <a:gd name="T23" fmla="*/ 476 h 10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935" h="1049">
                        <a:moveTo>
                          <a:pt x="904" y="476"/>
                        </a:moveTo>
                        <a:cubicBezTo>
                          <a:pt x="935" y="525"/>
                          <a:pt x="892" y="718"/>
                          <a:pt x="800" y="696"/>
                        </a:cubicBezTo>
                        <a:cubicBezTo>
                          <a:pt x="784" y="789"/>
                          <a:pt x="744" y="865"/>
                          <a:pt x="684" y="924"/>
                        </a:cubicBezTo>
                        <a:cubicBezTo>
                          <a:pt x="632" y="976"/>
                          <a:pt x="522" y="1049"/>
                          <a:pt x="416" y="1024"/>
                        </a:cubicBezTo>
                        <a:cubicBezTo>
                          <a:pt x="273" y="992"/>
                          <a:pt x="157" y="849"/>
                          <a:pt x="128" y="700"/>
                        </a:cubicBezTo>
                        <a:cubicBezTo>
                          <a:pt x="113" y="693"/>
                          <a:pt x="91" y="696"/>
                          <a:pt x="72" y="684"/>
                        </a:cubicBezTo>
                        <a:cubicBezTo>
                          <a:pt x="26" y="654"/>
                          <a:pt x="0" y="514"/>
                          <a:pt x="24" y="476"/>
                        </a:cubicBezTo>
                        <a:cubicBezTo>
                          <a:pt x="37" y="457"/>
                          <a:pt x="65" y="454"/>
                          <a:pt x="88" y="452"/>
                        </a:cubicBezTo>
                        <a:cubicBezTo>
                          <a:pt x="53" y="233"/>
                          <a:pt x="126" y="57"/>
                          <a:pt x="348" y="68"/>
                        </a:cubicBezTo>
                        <a:cubicBezTo>
                          <a:pt x="357" y="14"/>
                          <a:pt x="400" y="0"/>
                          <a:pt x="468" y="4"/>
                        </a:cubicBezTo>
                        <a:cubicBezTo>
                          <a:pt x="689" y="19"/>
                          <a:pt x="874" y="175"/>
                          <a:pt x="844" y="448"/>
                        </a:cubicBezTo>
                        <a:cubicBezTo>
                          <a:pt x="863" y="460"/>
                          <a:pt x="890" y="454"/>
                          <a:pt x="904" y="476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1" name="Freeform 21">
                    <a:extLst>
                      <a:ext uri="{FF2B5EF4-FFF2-40B4-BE49-F238E27FC236}">
                        <a16:creationId xmlns:a16="http://schemas.microsoft.com/office/drawing/2014/main" id="{00B00F9D-B38D-41AE-AD2E-59E8C91B61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40145" y="2386311"/>
                    <a:ext cx="755100" cy="525183"/>
                  </a:xfrm>
                  <a:custGeom>
                    <a:avLst/>
                    <a:gdLst>
                      <a:gd name="T0" fmla="*/ 962 w 971"/>
                      <a:gd name="T1" fmla="*/ 285 h 677"/>
                      <a:gd name="T2" fmla="*/ 966 w 971"/>
                      <a:gd name="T3" fmla="*/ 649 h 677"/>
                      <a:gd name="T4" fmla="*/ 310 w 971"/>
                      <a:gd name="T5" fmla="*/ 601 h 677"/>
                      <a:gd name="T6" fmla="*/ 6 w 971"/>
                      <a:gd name="T7" fmla="*/ 449 h 677"/>
                      <a:gd name="T8" fmla="*/ 78 w 971"/>
                      <a:gd name="T9" fmla="*/ 177 h 677"/>
                      <a:gd name="T10" fmla="*/ 270 w 971"/>
                      <a:gd name="T11" fmla="*/ 101 h 677"/>
                      <a:gd name="T12" fmla="*/ 474 w 971"/>
                      <a:gd name="T13" fmla="*/ 21 h 677"/>
                      <a:gd name="T14" fmla="*/ 478 w 971"/>
                      <a:gd name="T15" fmla="*/ 25 h 677"/>
                      <a:gd name="T16" fmla="*/ 642 w 971"/>
                      <a:gd name="T17" fmla="*/ 437 h 677"/>
                      <a:gd name="T18" fmla="*/ 726 w 971"/>
                      <a:gd name="T19" fmla="*/ 233 h 677"/>
                      <a:gd name="T20" fmla="*/ 654 w 971"/>
                      <a:gd name="T21" fmla="*/ 57 h 677"/>
                      <a:gd name="T22" fmla="*/ 886 w 971"/>
                      <a:gd name="T23" fmla="*/ 45 h 677"/>
                      <a:gd name="T24" fmla="*/ 822 w 971"/>
                      <a:gd name="T25" fmla="*/ 229 h 677"/>
                      <a:gd name="T26" fmla="*/ 902 w 971"/>
                      <a:gd name="T27" fmla="*/ 437 h 677"/>
                      <a:gd name="T28" fmla="*/ 962 w 971"/>
                      <a:gd name="T29" fmla="*/ 285 h 6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971" h="677">
                        <a:moveTo>
                          <a:pt x="962" y="285"/>
                        </a:moveTo>
                        <a:cubicBezTo>
                          <a:pt x="971" y="399"/>
                          <a:pt x="963" y="529"/>
                          <a:pt x="966" y="649"/>
                        </a:cubicBezTo>
                        <a:cubicBezTo>
                          <a:pt x="746" y="677"/>
                          <a:pt x="500" y="653"/>
                          <a:pt x="310" y="601"/>
                        </a:cubicBezTo>
                        <a:cubicBezTo>
                          <a:pt x="189" y="568"/>
                          <a:pt x="73" y="526"/>
                          <a:pt x="6" y="449"/>
                        </a:cubicBezTo>
                        <a:cubicBezTo>
                          <a:pt x="0" y="310"/>
                          <a:pt x="7" y="232"/>
                          <a:pt x="78" y="177"/>
                        </a:cubicBezTo>
                        <a:cubicBezTo>
                          <a:pt x="125" y="141"/>
                          <a:pt x="202" y="121"/>
                          <a:pt x="270" y="101"/>
                        </a:cubicBezTo>
                        <a:cubicBezTo>
                          <a:pt x="343" y="80"/>
                          <a:pt x="421" y="61"/>
                          <a:pt x="474" y="21"/>
                        </a:cubicBezTo>
                        <a:cubicBezTo>
                          <a:pt x="477" y="21"/>
                          <a:pt x="478" y="23"/>
                          <a:pt x="478" y="25"/>
                        </a:cubicBezTo>
                        <a:cubicBezTo>
                          <a:pt x="535" y="161"/>
                          <a:pt x="590" y="297"/>
                          <a:pt x="642" y="437"/>
                        </a:cubicBezTo>
                        <a:cubicBezTo>
                          <a:pt x="677" y="377"/>
                          <a:pt x="695" y="298"/>
                          <a:pt x="726" y="233"/>
                        </a:cubicBezTo>
                        <a:cubicBezTo>
                          <a:pt x="676" y="204"/>
                          <a:pt x="620" y="117"/>
                          <a:pt x="654" y="57"/>
                        </a:cubicBezTo>
                        <a:cubicBezTo>
                          <a:pt x="677" y="17"/>
                          <a:pt x="842" y="0"/>
                          <a:pt x="886" y="45"/>
                        </a:cubicBezTo>
                        <a:cubicBezTo>
                          <a:pt x="939" y="100"/>
                          <a:pt x="872" y="214"/>
                          <a:pt x="822" y="229"/>
                        </a:cubicBezTo>
                        <a:cubicBezTo>
                          <a:pt x="849" y="298"/>
                          <a:pt x="874" y="369"/>
                          <a:pt x="902" y="437"/>
                        </a:cubicBezTo>
                        <a:cubicBezTo>
                          <a:pt x="924" y="388"/>
                          <a:pt x="945" y="339"/>
                          <a:pt x="962" y="285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2C236B23-E8F8-431C-AE01-40C0AC553CD1}"/>
                  </a:ext>
                </a:extLst>
              </p:cNvPr>
              <p:cNvGrpSpPr/>
              <p:nvPr/>
            </p:nvGrpSpPr>
            <p:grpSpPr>
              <a:xfrm>
                <a:off x="4876044" y="5382661"/>
                <a:ext cx="2202270" cy="776344"/>
                <a:chOff x="4876044" y="5380351"/>
                <a:chExt cx="2202270" cy="776344"/>
              </a:xfrm>
            </p:grpSpPr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F0FD9474-8D6A-4285-BA3C-62B82230EBBA}"/>
                    </a:ext>
                  </a:extLst>
                </p:cNvPr>
                <p:cNvSpPr txBox="1"/>
                <p:nvPr/>
              </p:nvSpPr>
              <p:spPr>
                <a:xfrm>
                  <a:off x="4876044" y="5380351"/>
                  <a:ext cx="2202270" cy="369332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IN" b="1" dirty="0">
                      <a:solidFill>
                        <a:schemeClr val="bg2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YOUR BUSINESS</a:t>
                  </a:r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63A3E677-FC82-4650-9EC4-E2C2B5B85F02}"/>
                    </a:ext>
                  </a:extLst>
                </p:cNvPr>
                <p:cNvSpPr txBox="1"/>
                <p:nvPr/>
              </p:nvSpPr>
              <p:spPr>
                <a:xfrm>
                  <a:off x="5093347" y="5818141"/>
                  <a:ext cx="1980029" cy="338554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IN" sz="1600" dirty="0">
                      <a:solidFill>
                        <a:schemeClr val="bg2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CHARACTRISTICS</a:t>
                  </a:r>
                </a:p>
              </p:txBody>
            </p:sp>
          </p:grp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9173C9A6-E468-42B3-A67A-98F3A17CC08E}"/>
                  </a:ext>
                </a:extLst>
              </p:cNvPr>
              <p:cNvGrpSpPr/>
              <p:nvPr/>
            </p:nvGrpSpPr>
            <p:grpSpPr>
              <a:xfrm>
                <a:off x="4797390" y="680641"/>
                <a:ext cx="2597221" cy="1938992"/>
                <a:chOff x="4797390" y="710785"/>
                <a:chExt cx="2597221" cy="1938992"/>
              </a:xfrm>
            </p:grpSpPr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1DEDED0E-C5AB-49E4-B666-2CE305FD3397}"/>
                    </a:ext>
                  </a:extLst>
                </p:cNvPr>
                <p:cNvSpPr/>
                <p:nvPr/>
              </p:nvSpPr>
              <p:spPr>
                <a:xfrm>
                  <a:off x="4797390" y="710785"/>
                  <a:ext cx="2597221" cy="193899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IN" sz="4000" b="1" dirty="0">
                      <a:solidFill>
                        <a:schemeClr val="bg2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Single Member LLC</a:t>
                  </a:r>
                </a:p>
              </p:txBody>
            </p:sp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55E3B1DC-70CF-470B-ABC1-1F16782788BB}"/>
                    </a:ext>
                  </a:extLst>
                </p:cNvPr>
                <p:cNvGrpSpPr/>
                <p:nvPr/>
              </p:nvGrpSpPr>
              <p:grpSpPr>
                <a:xfrm>
                  <a:off x="5119427" y="2374780"/>
                  <a:ext cx="1953147" cy="194016"/>
                  <a:chOff x="5330630" y="2374780"/>
                  <a:chExt cx="1953147" cy="194016"/>
                </a:xfrm>
              </p:grpSpPr>
              <p:cxnSp>
                <p:nvCxnSpPr>
                  <p:cNvPr id="102" name="Straight Connector 101">
                    <a:extLst>
                      <a:ext uri="{FF2B5EF4-FFF2-40B4-BE49-F238E27FC236}">
                        <a16:creationId xmlns:a16="http://schemas.microsoft.com/office/drawing/2014/main" id="{6DDE73A3-31ED-4ED8-86D8-1CC5B37042D1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158630" y="1643786"/>
                    <a:ext cx="0" cy="1655999"/>
                  </a:xfrm>
                  <a:prstGeom prst="line">
                    <a:avLst/>
                  </a:prstGeom>
                  <a:ln w="22225">
                    <a:solidFill>
                      <a:schemeClr val="bg2"/>
                    </a:solidFill>
                    <a:headEnd type="diamond"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3" name="Freeform 21">
                    <a:extLst>
                      <a:ext uri="{FF2B5EF4-FFF2-40B4-BE49-F238E27FC236}">
                        <a16:creationId xmlns:a16="http://schemas.microsoft.com/office/drawing/2014/main" id="{CBD9AAB1-5697-4763-9D07-22A71A08CEFD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7148953" y="2433971"/>
                    <a:ext cx="194016" cy="75633"/>
                  </a:xfrm>
                  <a:custGeom>
                    <a:avLst/>
                    <a:gdLst>
                      <a:gd name="connsiteX0" fmla="*/ 0 w 142875"/>
                      <a:gd name="connsiteY0" fmla="*/ 18878 h 66503"/>
                      <a:gd name="connsiteX1" fmla="*/ 47625 w 142875"/>
                      <a:gd name="connsiteY1" fmla="*/ 66503 h 66503"/>
                      <a:gd name="connsiteX2" fmla="*/ 109537 w 142875"/>
                      <a:gd name="connsiteY2" fmla="*/ 4591 h 66503"/>
                      <a:gd name="connsiteX3" fmla="*/ 142875 w 142875"/>
                      <a:gd name="connsiteY3" fmla="*/ 9353 h 66503"/>
                      <a:gd name="connsiteX0" fmla="*/ 0 w 109537"/>
                      <a:gd name="connsiteY0" fmla="*/ 14287 h 61912"/>
                      <a:gd name="connsiteX1" fmla="*/ 47625 w 109537"/>
                      <a:gd name="connsiteY1" fmla="*/ 61912 h 61912"/>
                      <a:gd name="connsiteX2" fmla="*/ 109537 w 109537"/>
                      <a:gd name="connsiteY2" fmla="*/ 0 h 61912"/>
                      <a:gd name="connsiteX0" fmla="*/ 0 w 140493"/>
                      <a:gd name="connsiteY0" fmla="*/ 9524 h 57149"/>
                      <a:gd name="connsiteX1" fmla="*/ 47625 w 140493"/>
                      <a:gd name="connsiteY1" fmla="*/ 57149 h 57149"/>
                      <a:gd name="connsiteX2" fmla="*/ 140493 w 140493"/>
                      <a:gd name="connsiteY2" fmla="*/ 0 h 57149"/>
                      <a:gd name="connsiteX0" fmla="*/ 0 w 140493"/>
                      <a:gd name="connsiteY0" fmla="*/ 9524 h 64293"/>
                      <a:gd name="connsiteX1" fmla="*/ 66675 w 140493"/>
                      <a:gd name="connsiteY1" fmla="*/ 64293 h 64293"/>
                      <a:gd name="connsiteX2" fmla="*/ 140493 w 140493"/>
                      <a:gd name="connsiteY2" fmla="*/ 0 h 64293"/>
                      <a:gd name="connsiteX0" fmla="*/ 0 w 140493"/>
                      <a:gd name="connsiteY0" fmla="*/ 9524 h 64293"/>
                      <a:gd name="connsiteX1" fmla="*/ 66675 w 140493"/>
                      <a:gd name="connsiteY1" fmla="*/ 64293 h 64293"/>
                      <a:gd name="connsiteX2" fmla="*/ 140493 w 140493"/>
                      <a:gd name="connsiteY2" fmla="*/ 0 h 64293"/>
                      <a:gd name="connsiteX0" fmla="*/ 0 w 140493"/>
                      <a:gd name="connsiteY0" fmla="*/ 0 h 54769"/>
                      <a:gd name="connsiteX1" fmla="*/ 66675 w 140493"/>
                      <a:gd name="connsiteY1" fmla="*/ 54769 h 54769"/>
                      <a:gd name="connsiteX2" fmla="*/ 140493 w 140493"/>
                      <a:gd name="connsiteY2" fmla="*/ 2382 h 54769"/>
                      <a:gd name="connsiteX0" fmla="*/ 0 w 140493"/>
                      <a:gd name="connsiteY0" fmla="*/ 0 h 54769"/>
                      <a:gd name="connsiteX1" fmla="*/ 73819 w 140493"/>
                      <a:gd name="connsiteY1" fmla="*/ 54769 h 54769"/>
                      <a:gd name="connsiteX2" fmla="*/ 140493 w 140493"/>
                      <a:gd name="connsiteY2" fmla="*/ 2382 h 54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40493" h="54769">
                        <a:moveTo>
                          <a:pt x="0" y="0"/>
                        </a:moveTo>
                        <a:lnTo>
                          <a:pt x="73819" y="54769"/>
                        </a:lnTo>
                        <a:cubicBezTo>
                          <a:pt x="101600" y="34132"/>
                          <a:pt x="124618" y="11907"/>
                          <a:pt x="140493" y="2382"/>
                        </a:cubicBezTo>
                      </a:path>
                    </a:pathLst>
                  </a:custGeom>
                  <a:noFill/>
                  <a:ln w="22225">
                    <a:solidFill>
                      <a:schemeClr val="bg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4" name="Freeform 22">
                    <a:extLst>
                      <a:ext uri="{FF2B5EF4-FFF2-40B4-BE49-F238E27FC236}">
                        <a16:creationId xmlns:a16="http://schemas.microsoft.com/office/drawing/2014/main" id="{7CE519C9-DF1B-4419-BE01-59B39DA333CC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7057295" y="2433971"/>
                    <a:ext cx="194016" cy="75633"/>
                  </a:xfrm>
                  <a:custGeom>
                    <a:avLst/>
                    <a:gdLst>
                      <a:gd name="connsiteX0" fmla="*/ 0 w 142875"/>
                      <a:gd name="connsiteY0" fmla="*/ 18878 h 66503"/>
                      <a:gd name="connsiteX1" fmla="*/ 47625 w 142875"/>
                      <a:gd name="connsiteY1" fmla="*/ 66503 h 66503"/>
                      <a:gd name="connsiteX2" fmla="*/ 109537 w 142875"/>
                      <a:gd name="connsiteY2" fmla="*/ 4591 h 66503"/>
                      <a:gd name="connsiteX3" fmla="*/ 142875 w 142875"/>
                      <a:gd name="connsiteY3" fmla="*/ 9353 h 66503"/>
                      <a:gd name="connsiteX0" fmla="*/ 0 w 109537"/>
                      <a:gd name="connsiteY0" fmla="*/ 14287 h 61912"/>
                      <a:gd name="connsiteX1" fmla="*/ 47625 w 109537"/>
                      <a:gd name="connsiteY1" fmla="*/ 61912 h 61912"/>
                      <a:gd name="connsiteX2" fmla="*/ 109537 w 109537"/>
                      <a:gd name="connsiteY2" fmla="*/ 0 h 61912"/>
                      <a:gd name="connsiteX0" fmla="*/ 0 w 140493"/>
                      <a:gd name="connsiteY0" fmla="*/ 9524 h 57149"/>
                      <a:gd name="connsiteX1" fmla="*/ 47625 w 140493"/>
                      <a:gd name="connsiteY1" fmla="*/ 57149 h 57149"/>
                      <a:gd name="connsiteX2" fmla="*/ 140493 w 140493"/>
                      <a:gd name="connsiteY2" fmla="*/ 0 h 57149"/>
                      <a:gd name="connsiteX0" fmla="*/ 0 w 140493"/>
                      <a:gd name="connsiteY0" fmla="*/ 9524 h 64293"/>
                      <a:gd name="connsiteX1" fmla="*/ 66675 w 140493"/>
                      <a:gd name="connsiteY1" fmla="*/ 64293 h 64293"/>
                      <a:gd name="connsiteX2" fmla="*/ 140493 w 140493"/>
                      <a:gd name="connsiteY2" fmla="*/ 0 h 64293"/>
                      <a:gd name="connsiteX0" fmla="*/ 0 w 140493"/>
                      <a:gd name="connsiteY0" fmla="*/ 9524 h 64293"/>
                      <a:gd name="connsiteX1" fmla="*/ 66675 w 140493"/>
                      <a:gd name="connsiteY1" fmla="*/ 64293 h 64293"/>
                      <a:gd name="connsiteX2" fmla="*/ 140493 w 140493"/>
                      <a:gd name="connsiteY2" fmla="*/ 0 h 64293"/>
                      <a:gd name="connsiteX0" fmla="*/ 0 w 140493"/>
                      <a:gd name="connsiteY0" fmla="*/ 0 h 54769"/>
                      <a:gd name="connsiteX1" fmla="*/ 66675 w 140493"/>
                      <a:gd name="connsiteY1" fmla="*/ 54769 h 54769"/>
                      <a:gd name="connsiteX2" fmla="*/ 140493 w 140493"/>
                      <a:gd name="connsiteY2" fmla="*/ 2382 h 54769"/>
                      <a:gd name="connsiteX0" fmla="*/ 0 w 140493"/>
                      <a:gd name="connsiteY0" fmla="*/ 0 h 54769"/>
                      <a:gd name="connsiteX1" fmla="*/ 73819 w 140493"/>
                      <a:gd name="connsiteY1" fmla="*/ 54769 h 54769"/>
                      <a:gd name="connsiteX2" fmla="*/ 140493 w 140493"/>
                      <a:gd name="connsiteY2" fmla="*/ 2382 h 54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40493" h="54769">
                        <a:moveTo>
                          <a:pt x="0" y="0"/>
                        </a:moveTo>
                        <a:lnTo>
                          <a:pt x="73819" y="54769"/>
                        </a:lnTo>
                        <a:cubicBezTo>
                          <a:pt x="101600" y="34132"/>
                          <a:pt x="124618" y="11907"/>
                          <a:pt x="140493" y="2382"/>
                        </a:cubicBezTo>
                      </a:path>
                    </a:pathLst>
                  </a:custGeom>
                  <a:noFill/>
                  <a:ln w="22225">
                    <a:solidFill>
                      <a:schemeClr val="bg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5" name="Freeform 23">
                    <a:extLst>
                      <a:ext uri="{FF2B5EF4-FFF2-40B4-BE49-F238E27FC236}">
                        <a16:creationId xmlns:a16="http://schemas.microsoft.com/office/drawing/2014/main" id="{3D860DD5-2408-43ED-BD83-F5AC79DEA994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6954593" y="2433971"/>
                    <a:ext cx="194016" cy="75633"/>
                  </a:xfrm>
                  <a:custGeom>
                    <a:avLst/>
                    <a:gdLst>
                      <a:gd name="connsiteX0" fmla="*/ 0 w 142875"/>
                      <a:gd name="connsiteY0" fmla="*/ 18878 h 66503"/>
                      <a:gd name="connsiteX1" fmla="*/ 47625 w 142875"/>
                      <a:gd name="connsiteY1" fmla="*/ 66503 h 66503"/>
                      <a:gd name="connsiteX2" fmla="*/ 109537 w 142875"/>
                      <a:gd name="connsiteY2" fmla="*/ 4591 h 66503"/>
                      <a:gd name="connsiteX3" fmla="*/ 142875 w 142875"/>
                      <a:gd name="connsiteY3" fmla="*/ 9353 h 66503"/>
                      <a:gd name="connsiteX0" fmla="*/ 0 w 109537"/>
                      <a:gd name="connsiteY0" fmla="*/ 14287 h 61912"/>
                      <a:gd name="connsiteX1" fmla="*/ 47625 w 109537"/>
                      <a:gd name="connsiteY1" fmla="*/ 61912 h 61912"/>
                      <a:gd name="connsiteX2" fmla="*/ 109537 w 109537"/>
                      <a:gd name="connsiteY2" fmla="*/ 0 h 61912"/>
                      <a:gd name="connsiteX0" fmla="*/ 0 w 140493"/>
                      <a:gd name="connsiteY0" fmla="*/ 9524 h 57149"/>
                      <a:gd name="connsiteX1" fmla="*/ 47625 w 140493"/>
                      <a:gd name="connsiteY1" fmla="*/ 57149 h 57149"/>
                      <a:gd name="connsiteX2" fmla="*/ 140493 w 140493"/>
                      <a:gd name="connsiteY2" fmla="*/ 0 h 57149"/>
                      <a:gd name="connsiteX0" fmla="*/ 0 w 140493"/>
                      <a:gd name="connsiteY0" fmla="*/ 9524 h 64293"/>
                      <a:gd name="connsiteX1" fmla="*/ 66675 w 140493"/>
                      <a:gd name="connsiteY1" fmla="*/ 64293 h 64293"/>
                      <a:gd name="connsiteX2" fmla="*/ 140493 w 140493"/>
                      <a:gd name="connsiteY2" fmla="*/ 0 h 64293"/>
                      <a:gd name="connsiteX0" fmla="*/ 0 w 140493"/>
                      <a:gd name="connsiteY0" fmla="*/ 9524 h 64293"/>
                      <a:gd name="connsiteX1" fmla="*/ 66675 w 140493"/>
                      <a:gd name="connsiteY1" fmla="*/ 64293 h 64293"/>
                      <a:gd name="connsiteX2" fmla="*/ 140493 w 140493"/>
                      <a:gd name="connsiteY2" fmla="*/ 0 h 64293"/>
                      <a:gd name="connsiteX0" fmla="*/ 0 w 140493"/>
                      <a:gd name="connsiteY0" fmla="*/ 0 h 54769"/>
                      <a:gd name="connsiteX1" fmla="*/ 66675 w 140493"/>
                      <a:gd name="connsiteY1" fmla="*/ 54769 h 54769"/>
                      <a:gd name="connsiteX2" fmla="*/ 140493 w 140493"/>
                      <a:gd name="connsiteY2" fmla="*/ 2382 h 54769"/>
                      <a:gd name="connsiteX0" fmla="*/ 0 w 140493"/>
                      <a:gd name="connsiteY0" fmla="*/ 0 h 54769"/>
                      <a:gd name="connsiteX1" fmla="*/ 73819 w 140493"/>
                      <a:gd name="connsiteY1" fmla="*/ 54769 h 54769"/>
                      <a:gd name="connsiteX2" fmla="*/ 140493 w 140493"/>
                      <a:gd name="connsiteY2" fmla="*/ 2382 h 54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40493" h="54769">
                        <a:moveTo>
                          <a:pt x="0" y="0"/>
                        </a:moveTo>
                        <a:lnTo>
                          <a:pt x="73819" y="54769"/>
                        </a:lnTo>
                        <a:cubicBezTo>
                          <a:pt x="101600" y="34132"/>
                          <a:pt x="124618" y="11907"/>
                          <a:pt x="140493" y="2382"/>
                        </a:cubicBezTo>
                      </a:path>
                    </a:pathLst>
                  </a:custGeom>
                  <a:noFill/>
                  <a:ln w="22225">
                    <a:solidFill>
                      <a:schemeClr val="bg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9848BC-272F-450B-971A-DD0C233EF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>
                <a:solidFill>
                  <a:schemeClr val="accent4"/>
                </a:solidFill>
              </a:rPr>
              <a:pPr/>
              <a:t>4</a:t>
            </a:fld>
            <a:endParaRPr lang="en-IN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723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BEE9E-9B4B-4D75-9236-571735881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87" y="912620"/>
            <a:ext cx="10656888" cy="680839"/>
          </a:xfrm>
        </p:spPr>
        <p:txBody>
          <a:bodyPr/>
          <a:lstStyle/>
          <a:p>
            <a:r>
              <a:rPr lang="en-US" dirty="0"/>
              <a:t>Taxation</a:t>
            </a:r>
            <a:endParaRPr lang="en-IN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3C8FA994-E9FD-424D-A50D-7843206C1F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807513"/>
              </p:ext>
            </p:extLst>
          </p:nvPr>
        </p:nvGraphicFramePr>
        <p:xfrm>
          <a:off x="600063" y="1654850"/>
          <a:ext cx="10920436" cy="45270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3429">
                  <a:extLst>
                    <a:ext uri="{9D8B030D-6E8A-4147-A177-3AD203B41FA5}">
                      <a16:colId xmlns:a16="http://schemas.microsoft.com/office/drawing/2014/main" val="3749621976"/>
                    </a:ext>
                  </a:extLst>
                </a:gridCol>
                <a:gridCol w="2241176">
                  <a:extLst>
                    <a:ext uri="{9D8B030D-6E8A-4147-A177-3AD203B41FA5}">
                      <a16:colId xmlns:a16="http://schemas.microsoft.com/office/drawing/2014/main" val="72899204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133111062"/>
                    </a:ext>
                  </a:extLst>
                </a:gridCol>
                <a:gridCol w="2522631">
                  <a:extLst>
                    <a:ext uri="{9D8B030D-6E8A-4147-A177-3AD203B41FA5}">
                      <a16:colId xmlns:a16="http://schemas.microsoft.com/office/drawing/2014/main" val="185174371"/>
                    </a:ext>
                  </a:extLst>
                </a:gridCol>
              </a:tblGrid>
              <a:tr h="577859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Annex C / Annex E / Annex F - SMLLC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160479"/>
                  </a:ext>
                </a:extLst>
              </a:tr>
              <a:tr h="6641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"/>
                          <a:cs typeface="Times New Roman" panose="02020603050405020304" pitchFamily="18" charset="0"/>
                        </a:rPr>
                        <a:t>Self Employment Tax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"/>
                          <a:cs typeface="Times New Roman" panose="02020603050405020304" pitchFamily="18" charset="0"/>
                        </a:rPr>
                        <a:t>15.3%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"/>
                          <a:cs typeface="Times New Roman" panose="02020603050405020304" pitchFamily="18" charset="0"/>
                        </a:rPr>
                        <a:t>12.4% Social (Max. $160,200)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"/>
                          <a:cs typeface="Times New Roman" panose="02020603050405020304" pitchFamily="18" charset="0"/>
                        </a:rPr>
                        <a:t>2.9% Medicare (No limit)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"/>
                          <a:cs typeface="Times New Roman" panose="02020603050405020304" pitchFamily="18" charset="0"/>
                        </a:rPr>
                        <a:t>Reduce QBI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4900086"/>
                  </a:ext>
                </a:extLst>
              </a:tr>
              <a:tr h="63334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 - deductible Expenses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Penalties</a:t>
                      </a:r>
                      <a:endParaRPr lang="en-US" sz="1400" b="0" dirty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Charitable Contributions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Lobbying Expenses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397692"/>
                  </a:ext>
                </a:extLst>
              </a:tr>
              <a:tr h="332345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QBI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MFJ: $364,200 - $464,200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Everything else: $182,100 - $232,100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Under elimination range</a:t>
                      </a:r>
                    </a:p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 the elimination range</a:t>
                      </a:r>
                    </a:p>
                    <a:p>
                      <a:pPr algn="ctr"/>
                      <a:r>
                        <a:rPr lang="es-EC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Aplicable Percentage</a:t>
                      </a:r>
                      <a:endParaRPr lang="en-US" sz="1400" b="0" dirty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 elimination range</a:t>
                      </a:r>
                      <a:endParaRPr lang="en-US" sz="1400" b="0" dirty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8224222"/>
                  </a:ext>
                </a:extLst>
              </a:tr>
              <a:tr h="332345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Owner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Does not receive payroll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 have daughters and sons on payroll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Should separate personal from business expenses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459568"/>
                  </a:ext>
                </a:extLst>
              </a:tr>
              <a:tr h="332345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Employees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Payroll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6.2% Social</a:t>
                      </a:r>
                    </a:p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1.45% Medicare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Half withheld from the employee</a:t>
                      </a:r>
                    </a:p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Half paid by employer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740011"/>
                  </a:ext>
                </a:extLst>
              </a:tr>
              <a:tr h="332345">
                <a:tc>
                  <a:txBody>
                    <a:bodyPr/>
                    <a:lstStyle/>
                    <a:p>
                      <a:pPr algn="ctr"/>
                      <a:r>
                        <a:rPr lang="es-EC" sz="2000" b="1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Foreign</a:t>
                      </a:r>
                      <a:endParaRPr lang="en-US" sz="2000" b="1" dirty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 1120 </a:t>
                      </a:r>
                    </a:p>
                    <a:p>
                      <a:pPr algn="ctr"/>
                      <a:r>
                        <a:rPr lang="es-EC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header  and  5472.</a:t>
                      </a:r>
                      <a:endParaRPr lang="en-US" sz="1400" b="0" dirty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 1040-NR </a:t>
                      </a:r>
                    </a:p>
                    <a:p>
                      <a:pPr algn="ctr"/>
                      <a:r>
                        <a:rPr lang="es-EC" sz="1400" b="0" dirty="0" err="1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</a:t>
                      </a:r>
                      <a:r>
                        <a:rPr lang="es-EC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C" sz="1400" b="0" dirty="0" err="1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</a:t>
                      </a:r>
                      <a:r>
                        <a:rPr lang="es-EC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C" sz="1400" b="0" dirty="0" err="1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</a:t>
                      </a:r>
                      <a:r>
                        <a:rPr lang="es-EC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connected</a:t>
                      </a:r>
                      <a:endParaRPr lang="en-US" sz="1400" b="0" dirty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sz="1400" b="0" dirty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C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Withheld of 37%.</a:t>
                      </a:r>
                      <a:endParaRPr lang="en-US" sz="1400" b="0" dirty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784305"/>
                  </a:ext>
                </a:extLst>
              </a:tr>
            </a:tbl>
          </a:graphicData>
        </a:graphic>
      </p:graphicFrame>
      <p:grpSp>
        <p:nvGrpSpPr>
          <p:cNvPr id="17" name="Group 16">
            <a:extLst>
              <a:ext uri="{FF2B5EF4-FFF2-40B4-BE49-F238E27FC236}">
                <a16:creationId xmlns:a16="http://schemas.microsoft.com/office/drawing/2014/main" id="{3E8E75F8-D2C5-43BF-9FAD-0DD31E942AB9}"/>
              </a:ext>
            </a:extLst>
          </p:cNvPr>
          <p:cNvGrpSpPr/>
          <p:nvPr/>
        </p:nvGrpSpPr>
        <p:grpSpPr>
          <a:xfrm>
            <a:off x="10052099" y="592253"/>
            <a:ext cx="1752830" cy="1426430"/>
            <a:chOff x="18964" y="2565205"/>
            <a:chExt cx="1966088" cy="1599977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8C8DD4C-0FC2-4E7E-941D-841CD97D18CB}"/>
                </a:ext>
              </a:extLst>
            </p:cNvPr>
            <p:cNvGrpSpPr/>
            <p:nvPr/>
          </p:nvGrpSpPr>
          <p:grpSpPr>
            <a:xfrm>
              <a:off x="18964" y="2565205"/>
              <a:ext cx="1966088" cy="1599977"/>
              <a:chOff x="18964" y="2565205"/>
              <a:chExt cx="1966088" cy="1599977"/>
            </a:xfrm>
          </p:grpSpPr>
          <p:sp>
            <p:nvSpPr>
              <p:cNvPr id="21" name="Rectangle 15">
                <a:extLst>
                  <a:ext uri="{FF2B5EF4-FFF2-40B4-BE49-F238E27FC236}">
                    <a16:creationId xmlns:a16="http://schemas.microsoft.com/office/drawing/2014/main" id="{6FE417BE-5BF3-4014-A829-F6B05F269903}"/>
                  </a:ext>
                </a:extLst>
              </p:cNvPr>
              <p:cNvSpPr/>
              <p:nvPr/>
            </p:nvSpPr>
            <p:spPr>
              <a:xfrm>
                <a:off x="18964" y="2837121"/>
                <a:ext cx="1966088" cy="1328061"/>
              </a:xfrm>
              <a:custGeom>
                <a:avLst/>
                <a:gdLst>
                  <a:gd name="connsiteX0" fmla="*/ 0 w 1447800"/>
                  <a:gd name="connsiteY0" fmla="*/ 0 h 1447800"/>
                  <a:gd name="connsiteX1" fmla="*/ 1447800 w 1447800"/>
                  <a:gd name="connsiteY1" fmla="*/ 0 h 1447800"/>
                  <a:gd name="connsiteX2" fmla="*/ 1447800 w 1447800"/>
                  <a:gd name="connsiteY2" fmla="*/ 1447800 h 1447800"/>
                  <a:gd name="connsiteX3" fmla="*/ 0 w 1447800"/>
                  <a:gd name="connsiteY3" fmla="*/ 1447800 h 1447800"/>
                  <a:gd name="connsiteX4" fmla="*/ 0 w 1447800"/>
                  <a:gd name="connsiteY4" fmla="*/ 0 h 1447800"/>
                  <a:gd name="connsiteX0" fmla="*/ 0 w 1599477"/>
                  <a:gd name="connsiteY0" fmla="*/ 91007 h 1538807"/>
                  <a:gd name="connsiteX1" fmla="*/ 1599477 w 1599477"/>
                  <a:gd name="connsiteY1" fmla="*/ 0 h 1538807"/>
                  <a:gd name="connsiteX2" fmla="*/ 1447800 w 1599477"/>
                  <a:gd name="connsiteY2" fmla="*/ 1538807 h 1538807"/>
                  <a:gd name="connsiteX3" fmla="*/ 0 w 1599477"/>
                  <a:gd name="connsiteY3" fmla="*/ 1538807 h 1538807"/>
                  <a:gd name="connsiteX4" fmla="*/ 0 w 1599477"/>
                  <a:gd name="connsiteY4" fmla="*/ 91007 h 1538807"/>
                  <a:gd name="connsiteX0" fmla="*/ 0 w 1625479"/>
                  <a:gd name="connsiteY0" fmla="*/ 8668 h 1538807"/>
                  <a:gd name="connsiteX1" fmla="*/ 1625479 w 1625479"/>
                  <a:gd name="connsiteY1" fmla="*/ 0 h 1538807"/>
                  <a:gd name="connsiteX2" fmla="*/ 1473802 w 1625479"/>
                  <a:gd name="connsiteY2" fmla="*/ 1538807 h 1538807"/>
                  <a:gd name="connsiteX3" fmla="*/ 26002 w 1625479"/>
                  <a:gd name="connsiteY3" fmla="*/ 1538807 h 1538807"/>
                  <a:gd name="connsiteX4" fmla="*/ 0 w 1625479"/>
                  <a:gd name="connsiteY4" fmla="*/ 8668 h 1538807"/>
                  <a:gd name="connsiteX0" fmla="*/ 21668 w 1647147"/>
                  <a:gd name="connsiteY0" fmla="*/ 8668 h 1538807"/>
                  <a:gd name="connsiteX1" fmla="*/ 1647147 w 1647147"/>
                  <a:gd name="connsiteY1" fmla="*/ 0 h 1538807"/>
                  <a:gd name="connsiteX2" fmla="*/ 1495470 w 1647147"/>
                  <a:gd name="connsiteY2" fmla="*/ 1538807 h 1538807"/>
                  <a:gd name="connsiteX3" fmla="*/ 0 w 1647147"/>
                  <a:gd name="connsiteY3" fmla="*/ 1508472 h 1538807"/>
                  <a:gd name="connsiteX4" fmla="*/ 21668 w 1647147"/>
                  <a:gd name="connsiteY4" fmla="*/ 8668 h 1538807"/>
                  <a:gd name="connsiteX0" fmla="*/ 21668 w 1647147"/>
                  <a:gd name="connsiteY0" fmla="*/ 8668 h 1508472"/>
                  <a:gd name="connsiteX1" fmla="*/ 1647147 w 1647147"/>
                  <a:gd name="connsiteY1" fmla="*/ 0 h 1508472"/>
                  <a:gd name="connsiteX2" fmla="*/ 1634147 w 1647147"/>
                  <a:gd name="connsiteY2" fmla="*/ 1443466 h 1508472"/>
                  <a:gd name="connsiteX3" fmla="*/ 0 w 1647147"/>
                  <a:gd name="connsiteY3" fmla="*/ 1508472 h 1508472"/>
                  <a:gd name="connsiteX4" fmla="*/ 21668 w 1647147"/>
                  <a:gd name="connsiteY4" fmla="*/ 8668 h 1508472"/>
                  <a:gd name="connsiteX0" fmla="*/ 21668 w 1654325"/>
                  <a:gd name="connsiteY0" fmla="*/ 8668 h 1508472"/>
                  <a:gd name="connsiteX1" fmla="*/ 1647147 w 1654325"/>
                  <a:gd name="connsiteY1" fmla="*/ 0 h 1508472"/>
                  <a:gd name="connsiteX2" fmla="*/ 1634147 w 1654325"/>
                  <a:gd name="connsiteY2" fmla="*/ 1443466 h 1508472"/>
                  <a:gd name="connsiteX3" fmla="*/ 0 w 1654325"/>
                  <a:gd name="connsiteY3" fmla="*/ 1508472 h 1508472"/>
                  <a:gd name="connsiteX4" fmla="*/ 21668 w 1654325"/>
                  <a:gd name="connsiteY4" fmla="*/ 8668 h 1508472"/>
                  <a:gd name="connsiteX0" fmla="*/ 21668 w 1654325"/>
                  <a:gd name="connsiteY0" fmla="*/ 8668 h 1540630"/>
                  <a:gd name="connsiteX1" fmla="*/ 1647147 w 1654325"/>
                  <a:gd name="connsiteY1" fmla="*/ 0 h 1540630"/>
                  <a:gd name="connsiteX2" fmla="*/ 1634147 w 1654325"/>
                  <a:gd name="connsiteY2" fmla="*/ 1443466 h 1540630"/>
                  <a:gd name="connsiteX3" fmla="*/ 0 w 1654325"/>
                  <a:gd name="connsiteY3" fmla="*/ 1508472 h 1540630"/>
                  <a:gd name="connsiteX4" fmla="*/ 21668 w 1654325"/>
                  <a:gd name="connsiteY4" fmla="*/ 8668 h 1540630"/>
                  <a:gd name="connsiteX0" fmla="*/ 21668 w 1654325"/>
                  <a:gd name="connsiteY0" fmla="*/ 8668 h 1560598"/>
                  <a:gd name="connsiteX1" fmla="*/ 1647147 w 1654325"/>
                  <a:gd name="connsiteY1" fmla="*/ 0 h 1560598"/>
                  <a:gd name="connsiteX2" fmla="*/ 1634147 w 1654325"/>
                  <a:gd name="connsiteY2" fmla="*/ 1443466 h 1560598"/>
                  <a:gd name="connsiteX3" fmla="*/ 0 w 1654325"/>
                  <a:gd name="connsiteY3" fmla="*/ 1508472 h 1560598"/>
                  <a:gd name="connsiteX4" fmla="*/ 21668 w 1654325"/>
                  <a:gd name="connsiteY4" fmla="*/ 8668 h 1560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4325" h="1560598">
                    <a:moveTo>
                      <a:pt x="21668" y="8668"/>
                    </a:moveTo>
                    <a:lnTo>
                      <a:pt x="1647147" y="0"/>
                    </a:lnTo>
                    <a:cubicBezTo>
                      <a:pt x="1642814" y="481155"/>
                      <a:pt x="1673150" y="970978"/>
                      <a:pt x="1634147" y="1443466"/>
                    </a:cubicBezTo>
                    <a:cubicBezTo>
                      <a:pt x="1271444" y="1629814"/>
                      <a:pt x="484045" y="1547475"/>
                      <a:pt x="0" y="1508472"/>
                    </a:cubicBezTo>
                    <a:lnTo>
                      <a:pt x="21668" y="8668"/>
                    </a:lnTo>
                    <a:close/>
                  </a:path>
                </a:pathLst>
              </a:custGeom>
              <a:solidFill>
                <a:srgbClr val="FFD65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E78846A2-A710-4CBD-A739-37B5B1AF01C6}"/>
                  </a:ext>
                </a:extLst>
              </p:cNvPr>
              <p:cNvGrpSpPr/>
              <p:nvPr/>
            </p:nvGrpSpPr>
            <p:grpSpPr>
              <a:xfrm flipH="1">
                <a:off x="798866" y="2565205"/>
                <a:ext cx="406284" cy="558240"/>
                <a:chOff x="3383855" y="882680"/>
                <a:chExt cx="1058976" cy="1391374"/>
              </a:xfrm>
              <a:effectLst>
                <a:outerShdw dir="18900000" sy="23000" kx="-1200000" algn="bl" rotWithShape="0">
                  <a:prstClr val="black">
                    <a:alpha val="20000"/>
                  </a:prstClr>
                </a:outerShdw>
              </a:effectLst>
            </p:grpSpPr>
            <p:sp>
              <p:nvSpPr>
                <p:cNvPr id="36" name="Rectangle 4">
                  <a:extLst>
                    <a:ext uri="{FF2B5EF4-FFF2-40B4-BE49-F238E27FC236}">
                      <a16:creationId xmlns:a16="http://schemas.microsoft.com/office/drawing/2014/main" id="{90DAC9F8-4DB7-4B00-A6E0-37990C3AECDA}"/>
                    </a:ext>
                  </a:extLst>
                </p:cNvPr>
                <p:cNvSpPr/>
                <p:nvPr/>
              </p:nvSpPr>
              <p:spPr>
                <a:xfrm rot="20400000">
                  <a:off x="4037895" y="1778814"/>
                  <a:ext cx="94341" cy="495240"/>
                </a:xfrm>
                <a:custGeom>
                  <a:avLst/>
                  <a:gdLst>
                    <a:gd name="connsiteX0" fmla="*/ 0 w 77732"/>
                    <a:gd name="connsiteY0" fmla="*/ 0 h 457200"/>
                    <a:gd name="connsiteX1" fmla="*/ 77732 w 77732"/>
                    <a:gd name="connsiteY1" fmla="*/ 0 h 457200"/>
                    <a:gd name="connsiteX2" fmla="*/ 77732 w 77732"/>
                    <a:gd name="connsiteY2" fmla="*/ 457200 h 457200"/>
                    <a:gd name="connsiteX3" fmla="*/ 0 w 77732"/>
                    <a:gd name="connsiteY3" fmla="*/ 457200 h 457200"/>
                    <a:gd name="connsiteX4" fmla="*/ 0 w 77732"/>
                    <a:gd name="connsiteY4" fmla="*/ 0 h 457200"/>
                    <a:gd name="connsiteX0" fmla="*/ 0 w 77732"/>
                    <a:gd name="connsiteY0" fmla="*/ 0 h 466195"/>
                    <a:gd name="connsiteX1" fmla="*/ 77732 w 77732"/>
                    <a:gd name="connsiteY1" fmla="*/ 0 h 466195"/>
                    <a:gd name="connsiteX2" fmla="*/ 77732 w 77732"/>
                    <a:gd name="connsiteY2" fmla="*/ 457200 h 466195"/>
                    <a:gd name="connsiteX3" fmla="*/ 0 w 77732"/>
                    <a:gd name="connsiteY3" fmla="*/ 457200 h 466195"/>
                    <a:gd name="connsiteX4" fmla="*/ 0 w 77732"/>
                    <a:gd name="connsiteY4" fmla="*/ 0 h 466195"/>
                    <a:gd name="connsiteX0" fmla="*/ 0 w 77732"/>
                    <a:gd name="connsiteY0" fmla="*/ 0 h 471594"/>
                    <a:gd name="connsiteX1" fmla="*/ 77732 w 77732"/>
                    <a:gd name="connsiteY1" fmla="*/ 0 h 471594"/>
                    <a:gd name="connsiteX2" fmla="*/ 77732 w 77732"/>
                    <a:gd name="connsiteY2" fmla="*/ 457200 h 471594"/>
                    <a:gd name="connsiteX3" fmla="*/ 0 w 77732"/>
                    <a:gd name="connsiteY3" fmla="*/ 457200 h 471594"/>
                    <a:gd name="connsiteX4" fmla="*/ 0 w 77732"/>
                    <a:gd name="connsiteY4" fmla="*/ 0 h 471594"/>
                    <a:gd name="connsiteX0" fmla="*/ 0 w 82555"/>
                    <a:gd name="connsiteY0" fmla="*/ 0 h 471594"/>
                    <a:gd name="connsiteX1" fmla="*/ 77732 w 82555"/>
                    <a:gd name="connsiteY1" fmla="*/ 0 h 471594"/>
                    <a:gd name="connsiteX2" fmla="*/ 77732 w 82555"/>
                    <a:gd name="connsiteY2" fmla="*/ 457200 h 471594"/>
                    <a:gd name="connsiteX3" fmla="*/ 0 w 82555"/>
                    <a:gd name="connsiteY3" fmla="*/ 457200 h 471594"/>
                    <a:gd name="connsiteX4" fmla="*/ 0 w 82555"/>
                    <a:gd name="connsiteY4" fmla="*/ 0 h 471594"/>
                    <a:gd name="connsiteX0" fmla="*/ 2472 w 85027"/>
                    <a:gd name="connsiteY0" fmla="*/ 0 h 471594"/>
                    <a:gd name="connsiteX1" fmla="*/ 80204 w 85027"/>
                    <a:gd name="connsiteY1" fmla="*/ 0 h 471594"/>
                    <a:gd name="connsiteX2" fmla="*/ 80204 w 85027"/>
                    <a:gd name="connsiteY2" fmla="*/ 457200 h 471594"/>
                    <a:gd name="connsiteX3" fmla="*/ 2472 w 85027"/>
                    <a:gd name="connsiteY3" fmla="*/ 457200 h 471594"/>
                    <a:gd name="connsiteX4" fmla="*/ 2472 w 85027"/>
                    <a:gd name="connsiteY4" fmla="*/ 0 h 471594"/>
                    <a:gd name="connsiteX0" fmla="*/ 2472 w 85027"/>
                    <a:gd name="connsiteY0" fmla="*/ 0 h 474838"/>
                    <a:gd name="connsiteX1" fmla="*/ 80204 w 85027"/>
                    <a:gd name="connsiteY1" fmla="*/ 0 h 474838"/>
                    <a:gd name="connsiteX2" fmla="*/ 80204 w 85027"/>
                    <a:gd name="connsiteY2" fmla="*/ 457200 h 474838"/>
                    <a:gd name="connsiteX3" fmla="*/ 2472 w 85027"/>
                    <a:gd name="connsiteY3" fmla="*/ 457200 h 474838"/>
                    <a:gd name="connsiteX4" fmla="*/ 2472 w 85027"/>
                    <a:gd name="connsiteY4" fmla="*/ 0 h 474838"/>
                    <a:gd name="connsiteX0" fmla="*/ 2472 w 85027"/>
                    <a:gd name="connsiteY0" fmla="*/ 0 h 479495"/>
                    <a:gd name="connsiteX1" fmla="*/ 80204 w 85027"/>
                    <a:gd name="connsiteY1" fmla="*/ 0 h 479495"/>
                    <a:gd name="connsiteX2" fmla="*/ 80204 w 85027"/>
                    <a:gd name="connsiteY2" fmla="*/ 457200 h 479495"/>
                    <a:gd name="connsiteX3" fmla="*/ 2472 w 85027"/>
                    <a:gd name="connsiteY3" fmla="*/ 457200 h 479495"/>
                    <a:gd name="connsiteX4" fmla="*/ 2472 w 85027"/>
                    <a:gd name="connsiteY4" fmla="*/ 0 h 479495"/>
                    <a:gd name="connsiteX0" fmla="*/ 2472 w 85027"/>
                    <a:gd name="connsiteY0" fmla="*/ 0 h 481995"/>
                    <a:gd name="connsiteX1" fmla="*/ 80204 w 85027"/>
                    <a:gd name="connsiteY1" fmla="*/ 0 h 481995"/>
                    <a:gd name="connsiteX2" fmla="*/ 80204 w 85027"/>
                    <a:gd name="connsiteY2" fmla="*/ 457200 h 481995"/>
                    <a:gd name="connsiteX3" fmla="*/ 2472 w 85027"/>
                    <a:gd name="connsiteY3" fmla="*/ 457200 h 481995"/>
                    <a:gd name="connsiteX4" fmla="*/ 2472 w 85027"/>
                    <a:gd name="connsiteY4" fmla="*/ 0 h 481995"/>
                    <a:gd name="connsiteX0" fmla="*/ 2472 w 85406"/>
                    <a:gd name="connsiteY0" fmla="*/ 0 h 481995"/>
                    <a:gd name="connsiteX1" fmla="*/ 80204 w 85406"/>
                    <a:gd name="connsiteY1" fmla="*/ 0 h 481995"/>
                    <a:gd name="connsiteX2" fmla="*/ 80204 w 85406"/>
                    <a:gd name="connsiteY2" fmla="*/ 457200 h 481995"/>
                    <a:gd name="connsiteX3" fmla="*/ 2472 w 85406"/>
                    <a:gd name="connsiteY3" fmla="*/ 457200 h 481995"/>
                    <a:gd name="connsiteX4" fmla="*/ 2472 w 85406"/>
                    <a:gd name="connsiteY4" fmla="*/ 0 h 481995"/>
                    <a:gd name="connsiteX0" fmla="*/ 2472 w 85406"/>
                    <a:gd name="connsiteY0" fmla="*/ 0 h 486085"/>
                    <a:gd name="connsiteX1" fmla="*/ 80204 w 85406"/>
                    <a:gd name="connsiteY1" fmla="*/ 0 h 486085"/>
                    <a:gd name="connsiteX2" fmla="*/ 80204 w 85406"/>
                    <a:gd name="connsiteY2" fmla="*/ 457200 h 486085"/>
                    <a:gd name="connsiteX3" fmla="*/ 2472 w 85406"/>
                    <a:gd name="connsiteY3" fmla="*/ 457200 h 486085"/>
                    <a:gd name="connsiteX4" fmla="*/ 2472 w 85406"/>
                    <a:gd name="connsiteY4" fmla="*/ 0 h 486085"/>
                    <a:gd name="connsiteX0" fmla="*/ 2472 w 85406"/>
                    <a:gd name="connsiteY0" fmla="*/ 0 h 485063"/>
                    <a:gd name="connsiteX1" fmla="*/ 80204 w 85406"/>
                    <a:gd name="connsiteY1" fmla="*/ 0 h 485063"/>
                    <a:gd name="connsiteX2" fmla="*/ 80204 w 85406"/>
                    <a:gd name="connsiteY2" fmla="*/ 457200 h 485063"/>
                    <a:gd name="connsiteX3" fmla="*/ 2472 w 85406"/>
                    <a:gd name="connsiteY3" fmla="*/ 457200 h 485063"/>
                    <a:gd name="connsiteX4" fmla="*/ 2472 w 85406"/>
                    <a:gd name="connsiteY4" fmla="*/ 0 h 485063"/>
                    <a:gd name="connsiteX0" fmla="*/ 2472 w 85406"/>
                    <a:gd name="connsiteY0" fmla="*/ 0 h 489116"/>
                    <a:gd name="connsiteX1" fmla="*/ 80204 w 85406"/>
                    <a:gd name="connsiteY1" fmla="*/ 0 h 489116"/>
                    <a:gd name="connsiteX2" fmla="*/ 80204 w 85406"/>
                    <a:gd name="connsiteY2" fmla="*/ 457200 h 489116"/>
                    <a:gd name="connsiteX3" fmla="*/ 2472 w 85406"/>
                    <a:gd name="connsiteY3" fmla="*/ 457200 h 489116"/>
                    <a:gd name="connsiteX4" fmla="*/ 2472 w 85406"/>
                    <a:gd name="connsiteY4" fmla="*/ 0 h 489116"/>
                    <a:gd name="connsiteX0" fmla="*/ 2472 w 85406"/>
                    <a:gd name="connsiteY0" fmla="*/ 0 h 492335"/>
                    <a:gd name="connsiteX1" fmla="*/ 80204 w 85406"/>
                    <a:gd name="connsiteY1" fmla="*/ 0 h 492335"/>
                    <a:gd name="connsiteX2" fmla="*/ 80204 w 85406"/>
                    <a:gd name="connsiteY2" fmla="*/ 457200 h 492335"/>
                    <a:gd name="connsiteX3" fmla="*/ 2472 w 85406"/>
                    <a:gd name="connsiteY3" fmla="*/ 457200 h 492335"/>
                    <a:gd name="connsiteX4" fmla="*/ 2472 w 85406"/>
                    <a:gd name="connsiteY4" fmla="*/ 0 h 492335"/>
                    <a:gd name="connsiteX0" fmla="*/ 2472 w 85406"/>
                    <a:gd name="connsiteY0" fmla="*/ 0 h 495239"/>
                    <a:gd name="connsiteX1" fmla="*/ 80204 w 85406"/>
                    <a:gd name="connsiteY1" fmla="*/ 0 h 495239"/>
                    <a:gd name="connsiteX2" fmla="*/ 80204 w 85406"/>
                    <a:gd name="connsiteY2" fmla="*/ 457200 h 495239"/>
                    <a:gd name="connsiteX3" fmla="*/ 2472 w 85406"/>
                    <a:gd name="connsiteY3" fmla="*/ 457200 h 495239"/>
                    <a:gd name="connsiteX4" fmla="*/ 2472 w 85406"/>
                    <a:gd name="connsiteY4" fmla="*/ 0 h 49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5406" h="495239">
                      <a:moveTo>
                        <a:pt x="2472" y="0"/>
                      </a:moveTo>
                      <a:lnTo>
                        <a:pt x="80204" y="0"/>
                      </a:lnTo>
                      <a:cubicBezTo>
                        <a:pt x="80204" y="152400"/>
                        <a:pt x="91910" y="341748"/>
                        <a:pt x="80204" y="457200"/>
                      </a:cubicBezTo>
                      <a:cubicBezTo>
                        <a:pt x="75811" y="508023"/>
                        <a:pt x="9280" y="507816"/>
                        <a:pt x="2472" y="457200"/>
                      </a:cubicBezTo>
                      <a:cubicBezTo>
                        <a:pt x="-3092" y="402216"/>
                        <a:pt x="2472" y="152400"/>
                        <a:pt x="2472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A84D7F9D-6138-494E-B82E-C83F7C5873F5}"/>
                    </a:ext>
                  </a:extLst>
                </p:cNvPr>
                <p:cNvGrpSpPr/>
                <p:nvPr/>
              </p:nvGrpSpPr>
              <p:grpSpPr>
                <a:xfrm>
                  <a:off x="3383855" y="1044903"/>
                  <a:ext cx="1058976" cy="1000066"/>
                  <a:chOff x="3383855" y="1044903"/>
                  <a:chExt cx="1058976" cy="1000066"/>
                </a:xfrm>
              </p:grpSpPr>
              <p:sp>
                <p:nvSpPr>
                  <p:cNvPr id="42" name="Oval 41">
                    <a:extLst>
                      <a:ext uri="{FF2B5EF4-FFF2-40B4-BE49-F238E27FC236}">
                        <a16:creationId xmlns:a16="http://schemas.microsoft.com/office/drawing/2014/main" id="{E096F5DA-B2B3-477C-8AA4-F5014EB16AC6}"/>
                      </a:ext>
                    </a:extLst>
                  </p:cNvPr>
                  <p:cNvSpPr/>
                  <p:nvPr/>
                </p:nvSpPr>
                <p:spPr>
                  <a:xfrm>
                    <a:off x="3383855" y="1044903"/>
                    <a:ext cx="1000506" cy="1000066"/>
                  </a:xfrm>
                  <a:prstGeom prst="ellipse">
                    <a:avLst/>
                  </a:prstGeom>
                  <a:solidFill>
                    <a:schemeClr val="accent5"/>
                  </a:solidFill>
                  <a:ln>
                    <a:noFill/>
                  </a:ln>
                  <a:effectLst>
                    <a:innerShdw blurRad="444500">
                      <a:schemeClr val="tx1">
                        <a:lumMod val="95000"/>
                        <a:lumOff val="5000"/>
                      </a:scheme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" name="Rectangle 6">
                    <a:extLst>
                      <a:ext uri="{FF2B5EF4-FFF2-40B4-BE49-F238E27FC236}">
                        <a16:creationId xmlns:a16="http://schemas.microsoft.com/office/drawing/2014/main" id="{BE9BFCB9-1425-4571-ADFE-B04AC6310FBC}"/>
                      </a:ext>
                    </a:extLst>
                  </p:cNvPr>
                  <p:cNvSpPr/>
                  <p:nvPr/>
                </p:nvSpPr>
                <p:spPr>
                  <a:xfrm rot="20096091">
                    <a:off x="3567160" y="1692063"/>
                    <a:ext cx="875671" cy="257189"/>
                  </a:xfrm>
                  <a:custGeom>
                    <a:avLst/>
                    <a:gdLst>
                      <a:gd name="connsiteX0" fmla="*/ 0 w 762000"/>
                      <a:gd name="connsiteY0" fmla="*/ 0 h 76200"/>
                      <a:gd name="connsiteX1" fmla="*/ 762000 w 762000"/>
                      <a:gd name="connsiteY1" fmla="*/ 0 h 76200"/>
                      <a:gd name="connsiteX2" fmla="*/ 762000 w 762000"/>
                      <a:gd name="connsiteY2" fmla="*/ 76200 h 76200"/>
                      <a:gd name="connsiteX3" fmla="*/ 0 w 762000"/>
                      <a:gd name="connsiteY3" fmla="*/ 76200 h 76200"/>
                      <a:gd name="connsiteX4" fmla="*/ 0 w 762000"/>
                      <a:gd name="connsiteY4" fmla="*/ 0 h 76200"/>
                      <a:gd name="connsiteX0" fmla="*/ 0 w 762000"/>
                      <a:gd name="connsiteY0" fmla="*/ 0 h 76200"/>
                      <a:gd name="connsiteX1" fmla="*/ 762000 w 762000"/>
                      <a:gd name="connsiteY1" fmla="*/ 76200 h 76200"/>
                      <a:gd name="connsiteX2" fmla="*/ 0 w 762000"/>
                      <a:gd name="connsiteY2" fmla="*/ 76200 h 76200"/>
                      <a:gd name="connsiteX3" fmla="*/ 0 w 762000"/>
                      <a:gd name="connsiteY3" fmla="*/ 0 h 76200"/>
                      <a:gd name="connsiteX0" fmla="*/ 0 w 741903"/>
                      <a:gd name="connsiteY0" fmla="*/ 0 h 76200"/>
                      <a:gd name="connsiteX1" fmla="*/ 741903 w 741903"/>
                      <a:gd name="connsiteY1" fmla="*/ 20934 h 76200"/>
                      <a:gd name="connsiteX2" fmla="*/ 0 w 741903"/>
                      <a:gd name="connsiteY2" fmla="*/ 76200 h 76200"/>
                      <a:gd name="connsiteX3" fmla="*/ 0 w 741903"/>
                      <a:gd name="connsiteY3" fmla="*/ 0 h 76200"/>
                      <a:gd name="connsiteX0" fmla="*/ 0 w 741903"/>
                      <a:gd name="connsiteY0" fmla="*/ 0 h 76200"/>
                      <a:gd name="connsiteX1" fmla="*/ 741903 w 741903"/>
                      <a:gd name="connsiteY1" fmla="*/ 20934 h 76200"/>
                      <a:gd name="connsiteX2" fmla="*/ 0 w 741903"/>
                      <a:gd name="connsiteY2" fmla="*/ 76200 h 76200"/>
                      <a:gd name="connsiteX3" fmla="*/ 0 w 741903"/>
                      <a:gd name="connsiteY3" fmla="*/ 0 h 76200"/>
                      <a:gd name="connsiteX0" fmla="*/ 0 w 741903"/>
                      <a:gd name="connsiteY0" fmla="*/ 0 h 106929"/>
                      <a:gd name="connsiteX1" fmla="*/ 741903 w 741903"/>
                      <a:gd name="connsiteY1" fmla="*/ 20934 h 106929"/>
                      <a:gd name="connsiteX2" fmla="*/ 0 w 741903"/>
                      <a:gd name="connsiteY2" fmla="*/ 76200 h 106929"/>
                      <a:gd name="connsiteX3" fmla="*/ 0 w 741903"/>
                      <a:gd name="connsiteY3" fmla="*/ 0 h 106929"/>
                      <a:gd name="connsiteX0" fmla="*/ 0 w 741903"/>
                      <a:gd name="connsiteY0" fmla="*/ 0 h 110672"/>
                      <a:gd name="connsiteX1" fmla="*/ 741903 w 741903"/>
                      <a:gd name="connsiteY1" fmla="*/ 20934 h 110672"/>
                      <a:gd name="connsiteX2" fmla="*/ 0 w 741903"/>
                      <a:gd name="connsiteY2" fmla="*/ 76200 h 110672"/>
                      <a:gd name="connsiteX3" fmla="*/ 0 w 741903"/>
                      <a:gd name="connsiteY3" fmla="*/ 0 h 110672"/>
                      <a:gd name="connsiteX0" fmla="*/ 0 w 741903"/>
                      <a:gd name="connsiteY0" fmla="*/ 55266 h 89738"/>
                      <a:gd name="connsiteX1" fmla="*/ 741903 w 741903"/>
                      <a:gd name="connsiteY1" fmla="*/ 0 h 89738"/>
                      <a:gd name="connsiteX2" fmla="*/ 0 w 741903"/>
                      <a:gd name="connsiteY2" fmla="*/ 55266 h 89738"/>
                      <a:gd name="connsiteX0" fmla="*/ 0 w 741903"/>
                      <a:gd name="connsiteY0" fmla="*/ 55266 h 89738"/>
                      <a:gd name="connsiteX1" fmla="*/ 741903 w 741903"/>
                      <a:gd name="connsiteY1" fmla="*/ 0 h 89738"/>
                      <a:gd name="connsiteX2" fmla="*/ 0 w 741903"/>
                      <a:gd name="connsiteY2" fmla="*/ 55266 h 89738"/>
                      <a:gd name="connsiteX0" fmla="*/ 0 w 741903"/>
                      <a:gd name="connsiteY0" fmla="*/ 55266 h 114304"/>
                      <a:gd name="connsiteX1" fmla="*/ 741903 w 741903"/>
                      <a:gd name="connsiteY1" fmla="*/ 0 h 114304"/>
                      <a:gd name="connsiteX2" fmla="*/ 0 w 741903"/>
                      <a:gd name="connsiteY2" fmla="*/ 55266 h 114304"/>
                      <a:gd name="connsiteX0" fmla="*/ 0 w 741903"/>
                      <a:gd name="connsiteY0" fmla="*/ 55266 h 134103"/>
                      <a:gd name="connsiteX1" fmla="*/ 741903 w 741903"/>
                      <a:gd name="connsiteY1" fmla="*/ 0 h 134103"/>
                      <a:gd name="connsiteX2" fmla="*/ 0 w 741903"/>
                      <a:gd name="connsiteY2" fmla="*/ 55266 h 134103"/>
                      <a:gd name="connsiteX0" fmla="*/ 0 w 741903"/>
                      <a:gd name="connsiteY0" fmla="*/ 55266 h 134103"/>
                      <a:gd name="connsiteX1" fmla="*/ 741903 w 741903"/>
                      <a:gd name="connsiteY1" fmla="*/ 0 h 134103"/>
                      <a:gd name="connsiteX2" fmla="*/ 0 w 741903"/>
                      <a:gd name="connsiteY2" fmla="*/ 55266 h 134103"/>
                      <a:gd name="connsiteX0" fmla="*/ 0 w 741903"/>
                      <a:gd name="connsiteY0" fmla="*/ 55266 h 134103"/>
                      <a:gd name="connsiteX1" fmla="*/ 741903 w 741903"/>
                      <a:gd name="connsiteY1" fmla="*/ 0 h 134103"/>
                      <a:gd name="connsiteX2" fmla="*/ 0 w 741903"/>
                      <a:gd name="connsiteY2" fmla="*/ 55266 h 134103"/>
                      <a:gd name="connsiteX0" fmla="*/ 0 w 741903"/>
                      <a:gd name="connsiteY0" fmla="*/ 55266 h 134103"/>
                      <a:gd name="connsiteX1" fmla="*/ 741903 w 741903"/>
                      <a:gd name="connsiteY1" fmla="*/ 0 h 134103"/>
                      <a:gd name="connsiteX2" fmla="*/ 0 w 741903"/>
                      <a:gd name="connsiteY2" fmla="*/ 55266 h 134103"/>
                      <a:gd name="connsiteX0" fmla="*/ 0 w 804277"/>
                      <a:gd name="connsiteY0" fmla="*/ 154906 h 202906"/>
                      <a:gd name="connsiteX1" fmla="*/ 804277 w 804277"/>
                      <a:gd name="connsiteY1" fmla="*/ 0 h 202906"/>
                      <a:gd name="connsiteX2" fmla="*/ 0 w 804277"/>
                      <a:gd name="connsiteY2" fmla="*/ 154906 h 202906"/>
                      <a:gd name="connsiteX0" fmla="*/ 0 w 875671"/>
                      <a:gd name="connsiteY0" fmla="*/ 32135 h 121592"/>
                      <a:gd name="connsiteX1" fmla="*/ 875671 w 875671"/>
                      <a:gd name="connsiteY1" fmla="*/ 0 h 121592"/>
                      <a:gd name="connsiteX2" fmla="*/ 0 w 875671"/>
                      <a:gd name="connsiteY2" fmla="*/ 32135 h 121592"/>
                      <a:gd name="connsiteX0" fmla="*/ 0 w 875671"/>
                      <a:gd name="connsiteY0" fmla="*/ 32135 h 220049"/>
                      <a:gd name="connsiteX1" fmla="*/ 875671 w 875671"/>
                      <a:gd name="connsiteY1" fmla="*/ 0 h 220049"/>
                      <a:gd name="connsiteX2" fmla="*/ 0 w 875671"/>
                      <a:gd name="connsiteY2" fmla="*/ 32135 h 220049"/>
                      <a:gd name="connsiteX0" fmla="*/ 0 w 875671"/>
                      <a:gd name="connsiteY0" fmla="*/ 32135 h 263724"/>
                      <a:gd name="connsiteX1" fmla="*/ 875671 w 875671"/>
                      <a:gd name="connsiteY1" fmla="*/ 0 h 263724"/>
                      <a:gd name="connsiteX2" fmla="*/ 0 w 875671"/>
                      <a:gd name="connsiteY2" fmla="*/ 32135 h 263724"/>
                      <a:gd name="connsiteX0" fmla="*/ 0 w 875671"/>
                      <a:gd name="connsiteY0" fmla="*/ 32135 h 273667"/>
                      <a:gd name="connsiteX1" fmla="*/ 875671 w 875671"/>
                      <a:gd name="connsiteY1" fmla="*/ 0 h 273667"/>
                      <a:gd name="connsiteX2" fmla="*/ 0 w 875671"/>
                      <a:gd name="connsiteY2" fmla="*/ 32135 h 273667"/>
                      <a:gd name="connsiteX0" fmla="*/ 0 w 875671"/>
                      <a:gd name="connsiteY0" fmla="*/ 32135 h 273667"/>
                      <a:gd name="connsiteX1" fmla="*/ 875671 w 875671"/>
                      <a:gd name="connsiteY1" fmla="*/ 0 h 273667"/>
                      <a:gd name="connsiteX2" fmla="*/ 0 w 875671"/>
                      <a:gd name="connsiteY2" fmla="*/ 32135 h 273667"/>
                      <a:gd name="connsiteX0" fmla="*/ 0 w 875671"/>
                      <a:gd name="connsiteY0" fmla="*/ 32135 h 273667"/>
                      <a:gd name="connsiteX1" fmla="*/ 875671 w 875671"/>
                      <a:gd name="connsiteY1" fmla="*/ 0 h 273667"/>
                      <a:gd name="connsiteX2" fmla="*/ 0 w 875671"/>
                      <a:gd name="connsiteY2" fmla="*/ 32135 h 273667"/>
                      <a:gd name="connsiteX0" fmla="*/ 0 w 875671"/>
                      <a:gd name="connsiteY0" fmla="*/ 32135 h 278833"/>
                      <a:gd name="connsiteX1" fmla="*/ 875671 w 875671"/>
                      <a:gd name="connsiteY1" fmla="*/ 0 h 278833"/>
                      <a:gd name="connsiteX2" fmla="*/ 0 w 875671"/>
                      <a:gd name="connsiteY2" fmla="*/ 32135 h 278833"/>
                      <a:gd name="connsiteX0" fmla="*/ 0 w 875671"/>
                      <a:gd name="connsiteY0" fmla="*/ 32135 h 274806"/>
                      <a:gd name="connsiteX1" fmla="*/ 875671 w 875671"/>
                      <a:gd name="connsiteY1" fmla="*/ 0 h 274806"/>
                      <a:gd name="connsiteX2" fmla="*/ 0 w 875671"/>
                      <a:gd name="connsiteY2" fmla="*/ 32135 h 274806"/>
                      <a:gd name="connsiteX0" fmla="*/ 0 w 875671"/>
                      <a:gd name="connsiteY0" fmla="*/ 32135 h 274806"/>
                      <a:gd name="connsiteX1" fmla="*/ 875671 w 875671"/>
                      <a:gd name="connsiteY1" fmla="*/ 0 h 274806"/>
                      <a:gd name="connsiteX2" fmla="*/ 0 w 875671"/>
                      <a:gd name="connsiteY2" fmla="*/ 32135 h 274806"/>
                      <a:gd name="connsiteX0" fmla="*/ 0 w 875671"/>
                      <a:gd name="connsiteY0" fmla="*/ 32135 h 278097"/>
                      <a:gd name="connsiteX1" fmla="*/ 875671 w 875671"/>
                      <a:gd name="connsiteY1" fmla="*/ 0 h 278097"/>
                      <a:gd name="connsiteX2" fmla="*/ 0 w 875671"/>
                      <a:gd name="connsiteY2" fmla="*/ 32135 h 278097"/>
                      <a:gd name="connsiteX0" fmla="*/ 0 w 875671"/>
                      <a:gd name="connsiteY0" fmla="*/ 32135 h 275855"/>
                      <a:gd name="connsiteX1" fmla="*/ 875671 w 875671"/>
                      <a:gd name="connsiteY1" fmla="*/ 0 h 275855"/>
                      <a:gd name="connsiteX2" fmla="*/ 0 w 875671"/>
                      <a:gd name="connsiteY2" fmla="*/ 32135 h 275855"/>
                      <a:gd name="connsiteX0" fmla="*/ 0 w 875671"/>
                      <a:gd name="connsiteY0" fmla="*/ 32135 h 275855"/>
                      <a:gd name="connsiteX1" fmla="*/ 875671 w 875671"/>
                      <a:gd name="connsiteY1" fmla="*/ 0 h 275855"/>
                      <a:gd name="connsiteX2" fmla="*/ 0 w 875671"/>
                      <a:gd name="connsiteY2" fmla="*/ 32135 h 275855"/>
                      <a:gd name="connsiteX0" fmla="*/ 0 w 875671"/>
                      <a:gd name="connsiteY0" fmla="*/ 32135 h 275855"/>
                      <a:gd name="connsiteX1" fmla="*/ 875671 w 875671"/>
                      <a:gd name="connsiteY1" fmla="*/ 0 h 275855"/>
                      <a:gd name="connsiteX2" fmla="*/ 0 w 875671"/>
                      <a:gd name="connsiteY2" fmla="*/ 32135 h 275855"/>
                      <a:gd name="connsiteX0" fmla="*/ 0 w 875671"/>
                      <a:gd name="connsiteY0" fmla="*/ 32135 h 276915"/>
                      <a:gd name="connsiteX1" fmla="*/ 875671 w 875671"/>
                      <a:gd name="connsiteY1" fmla="*/ 0 h 276915"/>
                      <a:gd name="connsiteX2" fmla="*/ 0 w 875671"/>
                      <a:gd name="connsiteY2" fmla="*/ 32135 h 276915"/>
                      <a:gd name="connsiteX0" fmla="*/ 0 w 875671"/>
                      <a:gd name="connsiteY0" fmla="*/ 32135 h 266795"/>
                      <a:gd name="connsiteX1" fmla="*/ 875671 w 875671"/>
                      <a:gd name="connsiteY1" fmla="*/ 0 h 266795"/>
                      <a:gd name="connsiteX2" fmla="*/ 0 w 875671"/>
                      <a:gd name="connsiteY2" fmla="*/ 32135 h 266795"/>
                      <a:gd name="connsiteX0" fmla="*/ 0 w 875671"/>
                      <a:gd name="connsiteY0" fmla="*/ 32135 h 257189"/>
                      <a:gd name="connsiteX1" fmla="*/ 875671 w 875671"/>
                      <a:gd name="connsiteY1" fmla="*/ 0 h 257189"/>
                      <a:gd name="connsiteX2" fmla="*/ 0 w 875671"/>
                      <a:gd name="connsiteY2" fmla="*/ 32135 h 2571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75671" h="257189">
                        <a:moveTo>
                          <a:pt x="0" y="32135"/>
                        </a:moveTo>
                        <a:cubicBezTo>
                          <a:pt x="387308" y="336872"/>
                          <a:pt x="620743" y="279214"/>
                          <a:pt x="875671" y="0"/>
                        </a:cubicBezTo>
                        <a:cubicBezTo>
                          <a:pt x="679766" y="308416"/>
                          <a:pt x="319317" y="363738"/>
                          <a:pt x="0" y="32135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38" name="Rectangle 9">
                  <a:extLst>
                    <a:ext uri="{FF2B5EF4-FFF2-40B4-BE49-F238E27FC236}">
                      <a16:creationId xmlns:a16="http://schemas.microsoft.com/office/drawing/2014/main" id="{BE8E84D5-4219-4183-B909-850DAB7BFB7F}"/>
                    </a:ext>
                  </a:extLst>
                </p:cNvPr>
                <p:cNvSpPr/>
                <p:nvPr/>
              </p:nvSpPr>
              <p:spPr>
                <a:xfrm>
                  <a:off x="3633786" y="1259680"/>
                  <a:ext cx="397005" cy="369275"/>
                </a:xfrm>
                <a:custGeom>
                  <a:avLst/>
                  <a:gdLst>
                    <a:gd name="connsiteX0" fmla="*/ 0 w 304800"/>
                    <a:gd name="connsiteY0" fmla="*/ 0 h 381000"/>
                    <a:gd name="connsiteX1" fmla="*/ 304800 w 304800"/>
                    <a:gd name="connsiteY1" fmla="*/ 0 h 381000"/>
                    <a:gd name="connsiteX2" fmla="*/ 304800 w 304800"/>
                    <a:gd name="connsiteY2" fmla="*/ 381000 h 381000"/>
                    <a:gd name="connsiteX3" fmla="*/ 0 w 304800"/>
                    <a:gd name="connsiteY3" fmla="*/ 381000 h 381000"/>
                    <a:gd name="connsiteX4" fmla="*/ 0 w 304800"/>
                    <a:gd name="connsiteY4" fmla="*/ 0 h 381000"/>
                    <a:gd name="connsiteX0" fmla="*/ 0 w 378619"/>
                    <a:gd name="connsiteY0" fmla="*/ 0 h 381000"/>
                    <a:gd name="connsiteX1" fmla="*/ 304800 w 378619"/>
                    <a:gd name="connsiteY1" fmla="*/ 0 h 381000"/>
                    <a:gd name="connsiteX2" fmla="*/ 378619 w 378619"/>
                    <a:gd name="connsiteY2" fmla="*/ 147638 h 381000"/>
                    <a:gd name="connsiteX3" fmla="*/ 0 w 378619"/>
                    <a:gd name="connsiteY3" fmla="*/ 381000 h 381000"/>
                    <a:gd name="connsiteX4" fmla="*/ 0 w 378619"/>
                    <a:gd name="connsiteY4" fmla="*/ 0 h 381000"/>
                    <a:gd name="connsiteX0" fmla="*/ 0 w 378619"/>
                    <a:gd name="connsiteY0" fmla="*/ 0 h 280988"/>
                    <a:gd name="connsiteX1" fmla="*/ 304800 w 378619"/>
                    <a:gd name="connsiteY1" fmla="*/ 0 h 280988"/>
                    <a:gd name="connsiteX2" fmla="*/ 378619 w 378619"/>
                    <a:gd name="connsiteY2" fmla="*/ 147638 h 280988"/>
                    <a:gd name="connsiteX3" fmla="*/ 88106 w 378619"/>
                    <a:gd name="connsiteY3" fmla="*/ 280988 h 280988"/>
                    <a:gd name="connsiteX4" fmla="*/ 0 w 378619"/>
                    <a:gd name="connsiteY4" fmla="*/ 0 h 280988"/>
                    <a:gd name="connsiteX0" fmla="*/ 0 w 378619"/>
                    <a:gd name="connsiteY0" fmla="*/ 0 h 310111"/>
                    <a:gd name="connsiteX1" fmla="*/ 304800 w 378619"/>
                    <a:gd name="connsiteY1" fmla="*/ 0 h 310111"/>
                    <a:gd name="connsiteX2" fmla="*/ 378619 w 378619"/>
                    <a:gd name="connsiteY2" fmla="*/ 147638 h 310111"/>
                    <a:gd name="connsiteX3" fmla="*/ 88106 w 378619"/>
                    <a:gd name="connsiteY3" fmla="*/ 280988 h 310111"/>
                    <a:gd name="connsiteX4" fmla="*/ 0 w 378619"/>
                    <a:gd name="connsiteY4" fmla="*/ 0 h 310111"/>
                    <a:gd name="connsiteX0" fmla="*/ 0 w 378619"/>
                    <a:gd name="connsiteY0" fmla="*/ 0 h 310111"/>
                    <a:gd name="connsiteX1" fmla="*/ 304800 w 378619"/>
                    <a:gd name="connsiteY1" fmla="*/ 0 h 310111"/>
                    <a:gd name="connsiteX2" fmla="*/ 378619 w 378619"/>
                    <a:gd name="connsiteY2" fmla="*/ 147638 h 310111"/>
                    <a:gd name="connsiteX3" fmla="*/ 97631 w 378619"/>
                    <a:gd name="connsiteY3" fmla="*/ 280988 h 310111"/>
                    <a:gd name="connsiteX4" fmla="*/ 0 w 378619"/>
                    <a:gd name="connsiteY4" fmla="*/ 0 h 310111"/>
                    <a:gd name="connsiteX0" fmla="*/ 0 w 371476"/>
                    <a:gd name="connsiteY0" fmla="*/ 0 h 310373"/>
                    <a:gd name="connsiteX1" fmla="*/ 304800 w 371476"/>
                    <a:gd name="connsiteY1" fmla="*/ 0 h 310373"/>
                    <a:gd name="connsiteX2" fmla="*/ 371476 w 371476"/>
                    <a:gd name="connsiteY2" fmla="*/ 150019 h 310373"/>
                    <a:gd name="connsiteX3" fmla="*/ 97631 w 371476"/>
                    <a:gd name="connsiteY3" fmla="*/ 280988 h 310373"/>
                    <a:gd name="connsiteX4" fmla="*/ 0 w 371476"/>
                    <a:gd name="connsiteY4" fmla="*/ 0 h 310373"/>
                    <a:gd name="connsiteX0" fmla="*/ 0 w 371476"/>
                    <a:gd name="connsiteY0" fmla="*/ 0 h 337057"/>
                    <a:gd name="connsiteX1" fmla="*/ 304800 w 371476"/>
                    <a:gd name="connsiteY1" fmla="*/ 0 h 337057"/>
                    <a:gd name="connsiteX2" fmla="*/ 371476 w 371476"/>
                    <a:gd name="connsiteY2" fmla="*/ 150019 h 337057"/>
                    <a:gd name="connsiteX3" fmla="*/ 97631 w 371476"/>
                    <a:gd name="connsiteY3" fmla="*/ 280988 h 337057"/>
                    <a:gd name="connsiteX4" fmla="*/ 0 w 371476"/>
                    <a:gd name="connsiteY4" fmla="*/ 0 h 337057"/>
                    <a:gd name="connsiteX0" fmla="*/ 0 w 395289"/>
                    <a:gd name="connsiteY0" fmla="*/ 35718 h 337057"/>
                    <a:gd name="connsiteX1" fmla="*/ 328613 w 395289"/>
                    <a:gd name="connsiteY1" fmla="*/ 0 h 337057"/>
                    <a:gd name="connsiteX2" fmla="*/ 395289 w 395289"/>
                    <a:gd name="connsiteY2" fmla="*/ 150019 h 337057"/>
                    <a:gd name="connsiteX3" fmla="*/ 121444 w 395289"/>
                    <a:gd name="connsiteY3" fmla="*/ 280988 h 337057"/>
                    <a:gd name="connsiteX4" fmla="*/ 0 w 395289"/>
                    <a:gd name="connsiteY4" fmla="*/ 35718 h 337057"/>
                    <a:gd name="connsiteX0" fmla="*/ 0 w 395289"/>
                    <a:gd name="connsiteY0" fmla="*/ 71437 h 372776"/>
                    <a:gd name="connsiteX1" fmla="*/ 307181 w 395289"/>
                    <a:gd name="connsiteY1" fmla="*/ 0 h 372776"/>
                    <a:gd name="connsiteX2" fmla="*/ 395289 w 395289"/>
                    <a:gd name="connsiteY2" fmla="*/ 185738 h 372776"/>
                    <a:gd name="connsiteX3" fmla="*/ 121444 w 395289"/>
                    <a:gd name="connsiteY3" fmla="*/ 316707 h 372776"/>
                    <a:gd name="connsiteX4" fmla="*/ 0 w 395289"/>
                    <a:gd name="connsiteY4" fmla="*/ 71437 h 372776"/>
                    <a:gd name="connsiteX0" fmla="*/ 0 w 395289"/>
                    <a:gd name="connsiteY0" fmla="*/ 71437 h 372776"/>
                    <a:gd name="connsiteX1" fmla="*/ 307181 w 395289"/>
                    <a:gd name="connsiteY1" fmla="*/ 0 h 372776"/>
                    <a:gd name="connsiteX2" fmla="*/ 395289 w 395289"/>
                    <a:gd name="connsiteY2" fmla="*/ 185738 h 372776"/>
                    <a:gd name="connsiteX3" fmla="*/ 121444 w 395289"/>
                    <a:gd name="connsiteY3" fmla="*/ 316707 h 372776"/>
                    <a:gd name="connsiteX4" fmla="*/ 0 w 395289"/>
                    <a:gd name="connsiteY4" fmla="*/ 71437 h 372776"/>
                    <a:gd name="connsiteX0" fmla="*/ 0 w 395289"/>
                    <a:gd name="connsiteY0" fmla="*/ 71437 h 372776"/>
                    <a:gd name="connsiteX1" fmla="*/ 307181 w 395289"/>
                    <a:gd name="connsiteY1" fmla="*/ 0 h 372776"/>
                    <a:gd name="connsiteX2" fmla="*/ 395289 w 395289"/>
                    <a:gd name="connsiteY2" fmla="*/ 185738 h 372776"/>
                    <a:gd name="connsiteX3" fmla="*/ 121444 w 395289"/>
                    <a:gd name="connsiteY3" fmla="*/ 316707 h 372776"/>
                    <a:gd name="connsiteX4" fmla="*/ 0 w 395289"/>
                    <a:gd name="connsiteY4" fmla="*/ 71437 h 372776"/>
                    <a:gd name="connsiteX0" fmla="*/ 0 w 395289"/>
                    <a:gd name="connsiteY0" fmla="*/ 71437 h 372776"/>
                    <a:gd name="connsiteX1" fmla="*/ 307181 w 395289"/>
                    <a:gd name="connsiteY1" fmla="*/ 0 h 372776"/>
                    <a:gd name="connsiteX2" fmla="*/ 395289 w 395289"/>
                    <a:gd name="connsiteY2" fmla="*/ 185738 h 372776"/>
                    <a:gd name="connsiteX3" fmla="*/ 121444 w 395289"/>
                    <a:gd name="connsiteY3" fmla="*/ 316707 h 372776"/>
                    <a:gd name="connsiteX4" fmla="*/ 0 w 395289"/>
                    <a:gd name="connsiteY4" fmla="*/ 71437 h 372776"/>
                    <a:gd name="connsiteX0" fmla="*/ 0 w 395291"/>
                    <a:gd name="connsiteY0" fmla="*/ 71437 h 373382"/>
                    <a:gd name="connsiteX1" fmla="*/ 307181 w 395291"/>
                    <a:gd name="connsiteY1" fmla="*/ 0 h 373382"/>
                    <a:gd name="connsiteX2" fmla="*/ 395289 w 395291"/>
                    <a:gd name="connsiteY2" fmla="*/ 185738 h 373382"/>
                    <a:gd name="connsiteX3" fmla="*/ 121444 w 395291"/>
                    <a:gd name="connsiteY3" fmla="*/ 316707 h 373382"/>
                    <a:gd name="connsiteX4" fmla="*/ 0 w 395291"/>
                    <a:gd name="connsiteY4" fmla="*/ 71437 h 373382"/>
                    <a:gd name="connsiteX0" fmla="*/ 0 w 395291"/>
                    <a:gd name="connsiteY0" fmla="*/ 71437 h 373382"/>
                    <a:gd name="connsiteX1" fmla="*/ 307181 w 395291"/>
                    <a:gd name="connsiteY1" fmla="*/ 0 h 373382"/>
                    <a:gd name="connsiteX2" fmla="*/ 395289 w 395291"/>
                    <a:gd name="connsiteY2" fmla="*/ 185738 h 373382"/>
                    <a:gd name="connsiteX3" fmla="*/ 121444 w 395291"/>
                    <a:gd name="connsiteY3" fmla="*/ 316707 h 373382"/>
                    <a:gd name="connsiteX4" fmla="*/ 0 w 395291"/>
                    <a:gd name="connsiteY4" fmla="*/ 71437 h 373382"/>
                    <a:gd name="connsiteX0" fmla="*/ 0 w 397005"/>
                    <a:gd name="connsiteY0" fmla="*/ 71437 h 369275"/>
                    <a:gd name="connsiteX1" fmla="*/ 307181 w 397005"/>
                    <a:gd name="connsiteY1" fmla="*/ 0 h 369275"/>
                    <a:gd name="connsiteX2" fmla="*/ 395289 w 397005"/>
                    <a:gd name="connsiteY2" fmla="*/ 185738 h 369275"/>
                    <a:gd name="connsiteX3" fmla="*/ 121444 w 397005"/>
                    <a:gd name="connsiteY3" fmla="*/ 316707 h 369275"/>
                    <a:gd name="connsiteX4" fmla="*/ 0 w 397005"/>
                    <a:gd name="connsiteY4" fmla="*/ 71437 h 3692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97005" h="369275">
                      <a:moveTo>
                        <a:pt x="0" y="71437"/>
                      </a:moveTo>
                      <a:lnTo>
                        <a:pt x="307181" y="0"/>
                      </a:lnTo>
                      <a:cubicBezTo>
                        <a:pt x="353219" y="66676"/>
                        <a:pt x="384970" y="126206"/>
                        <a:pt x="395289" y="185738"/>
                      </a:cubicBezTo>
                      <a:cubicBezTo>
                        <a:pt x="417514" y="373062"/>
                        <a:pt x="218282" y="417514"/>
                        <a:pt x="121444" y="316707"/>
                      </a:cubicBezTo>
                      <a:cubicBezTo>
                        <a:pt x="61913" y="244475"/>
                        <a:pt x="40481" y="153194"/>
                        <a:pt x="0" y="71437"/>
                      </a:cubicBezTo>
                      <a:close/>
                    </a:path>
                  </a:pathLst>
                </a:custGeom>
                <a:solidFill>
                  <a:schemeClr val="accent5">
                    <a:lumMod val="90000"/>
                    <a:lumOff val="10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491AB9DB-C76C-4DEE-B118-FC0DB1875C70}"/>
                    </a:ext>
                  </a:extLst>
                </p:cNvPr>
                <p:cNvGrpSpPr/>
                <p:nvPr/>
              </p:nvGrpSpPr>
              <p:grpSpPr>
                <a:xfrm>
                  <a:off x="3405349" y="882680"/>
                  <a:ext cx="712885" cy="674319"/>
                  <a:chOff x="3383855" y="1044903"/>
                  <a:chExt cx="1057262" cy="1000066"/>
                </a:xfrm>
              </p:grpSpPr>
              <p:sp>
                <p:nvSpPr>
                  <p:cNvPr id="40" name="Oval 39">
                    <a:extLst>
                      <a:ext uri="{FF2B5EF4-FFF2-40B4-BE49-F238E27FC236}">
                        <a16:creationId xmlns:a16="http://schemas.microsoft.com/office/drawing/2014/main" id="{31722F2F-2F68-427A-A6C0-488B0CD56493}"/>
                      </a:ext>
                    </a:extLst>
                  </p:cNvPr>
                  <p:cNvSpPr/>
                  <p:nvPr/>
                </p:nvSpPr>
                <p:spPr>
                  <a:xfrm>
                    <a:off x="3383855" y="1044903"/>
                    <a:ext cx="1000506" cy="1000066"/>
                  </a:xfrm>
                  <a:prstGeom prst="ellipse">
                    <a:avLst/>
                  </a:prstGeom>
                  <a:solidFill>
                    <a:schemeClr val="accent5"/>
                  </a:solidFill>
                  <a:ln>
                    <a:noFill/>
                  </a:ln>
                  <a:effectLst>
                    <a:innerShdw blurRad="444500">
                      <a:schemeClr val="tx1">
                        <a:lumMod val="85000"/>
                        <a:lumOff val="15000"/>
                      </a:scheme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1" name="Rectangle 6">
                    <a:extLst>
                      <a:ext uri="{FF2B5EF4-FFF2-40B4-BE49-F238E27FC236}">
                        <a16:creationId xmlns:a16="http://schemas.microsoft.com/office/drawing/2014/main" id="{C0771F69-0798-4733-906B-F710F2DA226A}"/>
                      </a:ext>
                    </a:extLst>
                  </p:cNvPr>
                  <p:cNvSpPr/>
                  <p:nvPr/>
                </p:nvSpPr>
                <p:spPr>
                  <a:xfrm rot="20096091">
                    <a:off x="3565446" y="1656566"/>
                    <a:ext cx="875671" cy="264189"/>
                  </a:xfrm>
                  <a:custGeom>
                    <a:avLst/>
                    <a:gdLst>
                      <a:gd name="connsiteX0" fmla="*/ 0 w 762000"/>
                      <a:gd name="connsiteY0" fmla="*/ 0 h 76200"/>
                      <a:gd name="connsiteX1" fmla="*/ 762000 w 762000"/>
                      <a:gd name="connsiteY1" fmla="*/ 0 h 76200"/>
                      <a:gd name="connsiteX2" fmla="*/ 762000 w 762000"/>
                      <a:gd name="connsiteY2" fmla="*/ 76200 h 76200"/>
                      <a:gd name="connsiteX3" fmla="*/ 0 w 762000"/>
                      <a:gd name="connsiteY3" fmla="*/ 76200 h 76200"/>
                      <a:gd name="connsiteX4" fmla="*/ 0 w 762000"/>
                      <a:gd name="connsiteY4" fmla="*/ 0 h 76200"/>
                      <a:gd name="connsiteX0" fmla="*/ 0 w 762000"/>
                      <a:gd name="connsiteY0" fmla="*/ 0 h 76200"/>
                      <a:gd name="connsiteX1" fmla="*/ 762000 w 762000"/>
                      <a:gd name="connsiteY1" fmla="*/ 76200 h 76200"/>
                      <a:gd name="connsiteX2" fmla="*/ 0 w 762000"/>
                      <a:gd name="connsiteY2" fmla="*/ 76200 h 76200"/>
                      <a:gd name="connsiteX3" fmla="*/ 0 w 762000"/>
                      <a:gd name="connsiteY3" fmla="*/ 0 h 76200"/>
                      <a:gd name="connsiteX0" fmla="*/ 0 w 741903"/>
                      <a:gd name="connsiteY0" fmla="*/ 0 h 76200"/>
                      <a:gd name="connsiteX1" fmla="*/ 741903 w 741903"/>
                      <a:gd name="connsiteY1" fmla="*/ 20934 h 76200"/>
                      <a:gd name="connsiteX2" fmla="*/ 0 w 741903"/>
                      <a:gd name="connsiteY2" fmla="*/ 76200 h 76200"/>
                      <a:gd name="connsiteX3" fmla="*/ 0 w 741903"/>
                      <a:gd name="connsiteY3" fmla="*/ 0 h 76200"/>
                      <a:gd name="connsiteX0" fmla="*/ 0 w 741903"/>
                      <a:gd name="connsiteY0" fmla="*/ 0 h 76200"/>
                      <a:gd name="connsiteX1" fmla="*/ 741903 w 741903"/>
                      <a:gd name="connsiteY1" fmla="*/ 20934 h 76200"/>
                      <a:gd name="connsiteX2" fmla="*/ 0 w 741903"/>
                      <a:gd name="connsiteY2" fmla="*/ 76200 h 76200"/>
                      <a:gd name="connsiteX3" fmla="*/ 0 w 741903"/>
                      <a:gd name="connsiteY3" fmla="*/ 0 h 76200"/>
                      <a:gd name="connsiteX0" fmla="*/ 0 w 741903"/>
                      <a:gd name="connsiteY0" fmla="*/ 0 h 106929"/>
                      <a:gd name="connsiteX1" fmla="*/ 741903 w 741903"/>
                      <a:gd name="connsiteY1" fmla="*/ 20934 h 106929"/>
                      <a:gd name="connsiteX2" fmla="*/ 0 w 741903"/>
                      <a:gd name="connsiteY2" fmla="*/ 76200 h 106929"/>
                      <a:gd name="connsiteX3" fmla="*/ 0 w 741903"/>
                      <a:gd name="connsiteY3" fmla="*/ 0 h 106929"/>
                      <a:gd name="connsiteX0" fmla="*/ 0 w 741903"/>
                      <a:gd name="connsiteY0" fmla="*/ 0 h 110672"/>
                      <a:gd name="connsiteX1" fmla="*/ 741903 w 741903"/>
                      <a:gd name="connsiteY1" fmla="*/ 20934 h 110672"/>
                      <a:gd name="connsiteX2" fmla="*/ 0 w 741903"/>
                      <a:gd name="connsiteY2" fmla="*/ 76200 h 110672"/>
                      <a:gd name="connsiteX3" fmla="*/ 0 w 741903"/>
                      <a:gd name="connsiteY3" fmla="*/ 0 h 110672"/>
                      <a:gd name="connsiteX0" fmla="*/ 0 w 741903"/>
                      <a:gd name="connsiteY0" fmla="*/ 55266 h 89738"/>
                      <a:gd name="connsiteX1" fmla="*/ 741903 w 741903"/>
                      <a:gd name="connsiteY1" fmla="*/ 0 h 89738"/>
                      <a:gd name="connsiteX2" fmla="*/ 0 w 741903"/>
                      <a:gd name="connsiteY2" fmla="*/ 55266 h 89738"/>
                      <a:gd name="connsiteX0" fmla="*/ 0 w 741903"/>
                      <a:gd name="connsiteY0" fmla="*/ 55266 h 89738"/>
                      <a:gd name="connsiteX1" fmla="*/ 741903 w 741903"/>
                      <a:gd name="connsiteY1" fmla="*/ 0 h 89738"/>
                      <a:gd name="connsiteX2" fmla="*/ 0 w 741903"/>
                      <a:gd name="connsiteY2" fmla="*/ 55266 h 89738"/>
                      <a:gd name="connsiteX0" fmla="*/ 0 w 741903"/>
                      <a:gd name="connsiteY0" fmla="*/ 55266 h 114304"/>
                      <a:gd name="connsiteX1" fmla="*/ 741903 w 741903"/>
                      <a:gd name="connsiteY1" fmla="*/ 0 h 114304"/>
                      <a:gd name="connsiteX2" fmla="*/ 0 w 741903"/>
                      <a:gd name="connsiteY2" fmla="*/ 55266 h 114304"/>
                      <a:gd name="connsiteX0" fmla="*/ 0 w 741903"/>
                      <a:gd name="connsiteY0" fmla="*/ 55266 h 134103"/>
                      <a:gd name="connsiteX1" fmla="*/ 741903 w 741903"/>
                      <a:gd name="connsiteY1" fmla="*/ 0 h 134103"/>
                      <a:gd name="connsiteX2" fmla="*/ 0 w 741903"/>
                      <a:gd name="connsiteY2" fmla="*/ 55266 h 134103"/>
                      <a:gd name="connsiteX0" fmla="*/ 0 w 741903"/>
                      <a:gd name="connsiteY0" fmla="*/ 55266 h 134103"/>
                      <a:gd name="connsiteX1" fmla="*/ 741903 w 741903"/>
                      <a:gd name="connsiteY1" fmla="*/ 0 h 134103"/>
                      <a:gd name="connsiteX2" fmla="*/ 0 w 741903"/>
                      <a:gd name="connsiteY2" fmla="*/ 55266 h 134103"/>
                      <a:gd name="connsiteX0" fmla="*/ 0 w 741903"/>
                      <a:gd name="connsiteY0" fmla="*/ 55266 h 134103"/>
                      <a:gd name="connsiteX1" fmla="*/ 741903 w 741903"/>
                      <a:gd name="connsiteY1" fmla="*/ 0 h 134103"/>
                      <a:gd name="connsiteX2" fmla="*/ 0 w 741903"/>
                      <a:gd name="connsiteY2" fmla="*/ 55266 h 134103"/>
                      <a:gd name="connsiteX0" fmla="*/ 0 w 741903"/>
                      <a:gd name="connsiteY0" fmla="*/ 55266 h 134103"/>
                      <a:gd name="connsiteX1" fmla="*/ 741903 w 741903"/>
                      <a:gd name="connsiteY1" fmla="*/ 0 h 134103"/>
                      <a:gd name="connsiteX2" fmla="*/ 0 w 741903"/>
                      <a:gd name="connsiteY2" fmla="*/ 55266 h 134103"/>
                      <a:gd name="connsiteX0" fmla="*/ 0 w 804277"/>
                      <a:gd name="connsiteY0" fmla="*/ 154906 h 202906"/>
                      <a:gd name="connsiteX1" fmla="*/ 804277 w 804277"/>
                      <a:gd name="connsiteY1" fmla="*/ 0 h 202906"/>
                      <a:gd name="connsiteX2" fmla="*/ 0 w 804277"/>
                      <a:gd name="connsiteY2" fmla="*/ 154906 h 202906"/>
                      <a:gd name="connsiteX0" fmla="*/ 0 w 875671"/>
                      <a:gd name="connsiteY0" fmla="*/ 32135 h 121592"/>
                      <a:gd name="connsiteX1" fmla="*/ 875671 w 875671"/>
                      <a:gd name="connsiteY1" fmla="*/ 0 h 121592"/>
                      <a:gd name="connsiteX2" fmla="*/ 0 w 875671"/>
                      <a:gd name="connsiteY2" fmla="*/ 32135 h 121592"/>
                      <a:gd name="connsiteX0" fmla="*/ 0 w 875671"/>
                      <a:gd name="connsiteY0" fmla="*/ 32135 h 220049"/>
                      <a:gd name="connsiteX1" fmla="*/ 875671 w 875671"/>
                      <a:gd name="connsiteY1" fmla="*/ 0 h 220049"/>
                      <a:gd name="connsiteX2" fmla="*/ 0 w 875671"/>
                      <a:gd name="connsiteY2" fmla="*/ 32135 h 220049"/>
                      <a:gd name="connsiteX0" fmla="*/ 0 w 875671"/>
                      <a:gd name="connsiteY0" fmla="*/ 32135 h 263724"/>
                      <a:gd name="connsiteX1" fmla="*/ 875671 w 875671"/>
                      <a:gd name="connsiteY1" fmla="*/ 0 h 263724"/>
                      <a:gd name="connsiteX2" fmla="*/ 0 w 875671"/>
                      <a:gd name="connsiteY2" fmla="*/ 32135 h 263724"/>
                      <a:gd name="connsiteX0" fmla="*/ 0 w 875671"/>
                      <a:gd name="connsiteY0" fmla="*/ 32135 h 273667"/>
                      <a:gd name="connsiteX1" fmla="*/ 875671 w 875671"/>
                      <a:gd name="connsiteY1" fmla="*/ 0 h 273667"/>
                      <a:gd name="connsiteX2" fmla="*/ 0 w 875671"/>
                      <a:gd name="connsiteY2" fmla="*/ 32135 h 273667"/>
                      <a:gd name="connsiteX0" fmla="*/ 0 w 875671"/>
                      <a:gd name="connsiteY0" fmla="*/ 32135 h 273667"/>
                      <a:gd name="connsiteX1" fmla="*/ 875671 w 875671"/>
                      <a:gd name="connsiteY1" fmla="*/ 0 h 273667"/>
                      <a:gd name="connsiteX2" fmla="*/ 0 w 875671"/>
                      <a:gd name="connsiteY2" fmla="*/ 32135 h 273667"/>
                      <a:gd name="connsiteX0" fmla="*/ 0 w 875671"/>
                      <a:gd name="connsiteY0" fmla="*/ 32135 h 273667"/>
                      <a:gd name="connsiteX1" fmla="*/ 875671 w 875671"/>
                      <a:gd name="connsiteY1" fmla="*/ 0 h 273667"/>
                      <a:gd name="connsiteX2" fmla="*/ 0 w 875671"/>
                      <a:gd name="connsiteY2" fmla="*/ 32135 h 273667"/>
                      <a:gd name="connsiteX0" fmla="*/ 0 w 875671"/>
                      <a:gd name="connsiteY0" fmla="*/ 32135 h 278833"/>
                      <a:gd name="connsiteX1" fmla="*/ 875671 w 875671"/>
                      <a:gd name="connsiteY1" fmla="*/ 0 h 278833"/>
                      <a:gd name="connsiteX2" fmla="*/ 0 w 875671"/>
                      <a:gd name="connsiteY2" fmla="*/ 32135 h 278833"/>
                      <a:gd name="connsiteX0" fmla="*/ 0 w 875671"/>
                      <a:gd name="connsiteY0" fmla="*/ 32135 h 274806"/>
                      <a:gd name="connsiteX1" fmla="*/ 875671 w 875671"/>
                      <a:gd name="connsiteY1" fmla="*/ 0 h 274806"/>
                      <a:gd name="connsiteX2" fmla="*/ 0 w 875671"/>
                      <a:gd name="connsiteY2" fmla="*/ 32135 h 274806"/>
                      <a:gd name="connsiteX0" fmla="*/ 0 w 875671"/>
                      <a:gd name="connsiteY0" fmla="*/ 32135 h 274806"/>
                      <a:gd name="connsiteX1" fmla="*/ 875671 w 875671"/>
                      <a:gd name="connsiteY1" fmla="*/ 0 h 274806"/>
                      <a:gd name="connsiteX2" fmla="*/ 0 w 875671"/>
                      <a:gd name="connsiteY2" fmla="*/ 32135 h 274806"/>
                      <a:gd name="connsiteX0" fmla="*/ 0 w 875671"/>
                      <a:gd name="connsiteY0" fmla="*/ 32135 h 278097"/>
                      <a:gd name="connsiteX1" fmla="*/ 875671 w 875671"/>
                      <a:gd name="connsiteY1" fmla="*/ 0 h 278097"/>
                      <a:gd name="connsiteX2" fmla="*/ 0 w 875671"/>
                      <a:gd name="connsiteY2" fmla="*/ 32135 h 278097"/>
                      <a:gd name="connsiteX0" fmla="*/ 0 w 875671"/>
                      <a:gd name="connsiteY0" fmla="*/ 32135 h 275855"/>
                      <a:gd name="connsiteX1" fmla="*/ 875671 w 875671"/>
                      <a:gd name="connsiteY1" fmla="*/ 0 h 275855"/>
                      <a:gd name="connsiteX2" fmla="*/ 0 w 875671"/>
                      <a:gd name="connsiteY2" fmla="*/ 32135 h 275855"/>
                      <a:gd name="connsiteX0" fmla="*/ 0 w 875671"/>
                      <a:gd name="connsiteY0" fmla="*/ 32135 h 275855"/>
                      <a:gd name="connsiteX1" fmla="*/ 875671 w 875671"/>
                      <a:gd name="connsiteY1" fmla="*/ 0 h 275855"/>
                      <a:gd name="connsiteX2" fmla="*/ 0 w 875671"/>
                      <a:gd name="connsiteY2" fmla="*/ 32135 h 275855"/>
                      <a:gd name="connsiteX0" fmla="*/ 0 w 875671"/>
                      <a:gd name="connsiteY0" fmla="*/ 32135 h 275855"/>
                      <a:gd name="connsiteX1" fmla="*/ 875671 w 875671"/>
                      <a:gd name="connsiteY1" fmla="*/ 0 h 275855"/>
                      <a:gd name="connsiteX2" fmla="*/ 0 w 875671"/>
                      <a:gd name="connsiteY2" fmla="*/ 32135 h 275855"/>
                      <a:gd name="connsiteX0" fmla="*/ 0 w 875671"/>
                      <a:gd name="connsiteY0" fmla="*/ 32135 h 276915"/>
                      <a:gd name="connsiteX1" fmla="*/ 875671 w 875671"/>
                      <a:gd name="connsiteY1" fmla="*/ 0 h 276915"/>
                      <a:gd name="connsiteX2" fmla="*/ 0 w 875671"/>
                      <a:gd name="connsiteY2" fmla="*/ 32135 h 276915"/>
                      <a:gd name="connsiteX0" fmla="*/ 0 w 875671"/>
                      <a:gd name="connsiteY0" fmla="*/ 32135 h 273187"/>
                      <a:gd name="connsiteX1" fmla="*/ 875671 w 875671"/>
                      <a:gd name="connsiteY1" fmla="*/ 0 h 273187"/>
                      <a:gd name="connsiteX2" fmla="*/ 0 w 875671"/>
                      <a:gd name="connsiteY2" fmla="*/ 32135 h 273187"/>
                      <a:gd name="connsiteX0" fmla="*/ 0 w 875671"/>
                      <a:gd name="connsiteY0" fmla="*/ 32135 h 265686"/>
                      <a:gd name="connsiteX1" fmla="*/ 875671 w 875671"/>
                      <a:gd name="connsiteY1" fmla="*/ 0 h 265686"/>
                      <a:gd name="connsiteX2" fmla="*/ 0 w 875671"/>
                      <a:gd name="connsiteY2" fmla="*/ 32135 h 265686"/>
                      <a:gd name="connsiteX0" fmla="*/ 0 w 875671"/>
                      <a:gd name="connsiteY0" fmla="*/ 32135 h 264190"/>
                      <a:gd name="connsiteX1" fmla="*/ 875671 w 875671"/>
                      <a:gd name="connsiteY1" fmla="*/ 0 h 264190"/>
                      <a:gd name="connsiteX2" fmla="*/ 0 w 875671"/>
                      <a:gd name="connsiteY2" fmla="*/ 32135 h 2641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75671" h="264190">
                        <a:moveTo>
                          <a:pt x="0" y="32135"/>
                        </a:moveTo>
                        <a:cubicBezTo>
                          <a:pt x="387308" y="336872"/>
                          <a:pt x="620743" y="279214"/>
                          <a:pt x="875671" y="0"/>
                        </a:cubicBezTo>
                        <a:cubicBezTo>
                          <a:pt x="687661" y="314174"/>
                          <a:pt x="338046" y="376267"/>
                          <a:pt x="0" y="32135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5DA81A4-2638-493D-B006-29BA42351831}"/>
                </a:ext>
              </a:extLst>
            </p:cNvPr>
            <p:cNvSpPr/>
            <p:nvPr/>
          </p:nvSpPr>
          <p:spPr>
            <a:xfrm>
              <a:off x="150283" y="3281706"/>
              <a:ext cx="1703448" cy="6472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GB" sz="1050" dirty="0">
                  <a:solidFill>
                    <a:schemeClr val="accent5"/>
                  </a:solidFill>
                  <a:latin typeface="Arial" pitchFamily="34" charset="0"/>
                  <a:cs typeface="Arial" pitchFamily="34" charset="0"/>
                </a:rPr>
                <a:t>Home Office</a:t>
              </a:r>
            </a:p>
            <a:p>
              <a:pPr lvl="0" algn="ctr">
                <a:defRPr/>
              </a:pPr>
              <a:r>
                <a:rPr lang="en-GB" sz="1050" dirty="0">
                  <a:solidFill>
                    <a:schemeClr val="accent5"/>
                  </a:solidFill>
                  <a:latin typeface="Arial" pitchFamily="34" charset="0"/>
                  <a:cs typeface="Arial" pitchFamily="34" charset="0"/>
                </a:rPr>
                <a:t>$5 per square feet.</a:t>
              </a:r>
            </a:p>
            <a:p>
              <a:pPr lvl="0" algn="ctr">
                <a:defRPr/>
              </a:pPr>
              <a:r>
                <a:rPr lang="en-GB" sz="1050" dirty="0">
                  <a:solidFill>
                    <a:schemeClr val="accent5"/>
                  </a:solidFill>
                  <a:latin typeface="Arial" pitchFamily="34" charset="0"/>
                  <a:cs typeface="Arial" pitchFamily="34" charset="0"/>
                </a:rPr>
                <a:t>Maximum 300 feet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6683D7-B863-446C-8420-32DB7AA1F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2183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99">
            <a:extLst>
              <a:ext uri="{FF2B5EF4-FFF2-40B4-BE49-F238E27FC236}">
                <a16:creationId xmlns:a16="http://schemas.microsoft.com/office/drawing/2014/main" id="{3FA0FF32-DF16-4BF8-91D2-258FFFE61CCD}"/>
              </a:ext>
            </a:extLst>
          </p:cNvPr>
          <p:cNvGrpSpPr/>
          <p:nvPr/>
        </p:nvGrpSpPr>
        <p:grpSpPr>
          <a:xfrm>
            <a:off x="737871" y="285611"/>
            <a:ext cx="10627784" cy="6498288"/>
            <a:chOff x="782108" y="283192"/>
            <a:chExt cx="10627784" cy="6498288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6B8BA370-ECE3-4267-985D-523C49682110}"/>
                </a:ext>
              </a:extLst>
            </p:cNvPr>
            <p:cNvGrpSpPr/>
            <p:nvPr/>
          </p:nvGrpSpPr>
          <p:grpSpPr>
            <a:xfrm>
              <a:off x="782108" y="283192"/>
              <a:ext cx="10627784" cy="2159580"/>
              <a:chOff x="782108" y="1012061"/>
              <a:chExt cx="10627784" cy="2159580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6A149FFF-1373-44E0-957C-3734D1E8A7B1}"/>
                  </a:ext>
                </a:extLst>
              </p:cNvPr>
              <p:cNvGrpSpPr/>
              <p:nvPr/>
            </p:nvGrpSpPr>
            <p:grpSpPr>
              <a:xfrm>
                <a:off x="782108" y="1436054"/>
                <a:ext cx="3686493" cy="1735587"/>
                <a:chOff x="539457" y="1420665"/>
                <a:chExt cx="3686493" cy="1735587"/>
              </a:xfrm>
            </p:grpSpPr>
            <p:sp>
              <p:nvSpPr>
                <p:cNvPr id="32" name="Freeform 62">
                  <a:extLst>
                    <a:ext uri="{FF2B5EF4-FFF2-40B4-BE49-F238E27FC236}">
                      <a16:creationId xmlns:a16="http://schemas.microsoft.com/office/drawing/2014/main" id="{816AE578-95EC-4ECF-9F9E-33FFEB02821F}"/>
                    </a:ext>
                  </a:extLst>
                </p:cNvPr>
                <p:cNvSpPr/>
                <p:nvPr/>
              </p:nvSpPr>
              <p:spPr>
                <a:xfrm>
                  <a:off x="539457" y="1420665"/>
                  <a:ext cx="3686493" cy="565492"/>
                </a:xfrm>
                <a:custGeom>
                  <a:avLst/>
                  <a:gdLst>
                    <a:gd name="connsiteX0" fmla="*/ 0 w 4290646"/>
                    <a:gd name="connsiteY0" fmla="*/ 0 h 900332"/>
                    <a:gd name="connsiteX1" fmla="*/ 4290646 w 4290646"/>
                    <a:gd name="connsiteY1" fmla="*/ 0 h 900332"/>
                    <a:gd name="connsiteX2" fmla="*/ 4290646 w 4290646"/>
                    <a:gd name="connsiteY2" fmla="*/ 900332 h 900332"/>
                    <a:gd name="connsiteX3" fmla="*/ 1195754 w 4290646"/>
                    <a:gd name="connsiteY3" fmla="*/ 900332 h 900332"/>
                    <a:gd name="connsiteX4" fmla="*/ 1195754 w 4290646"/>
                    <a:gd name="connsiteY4" fmla="*/ 604911 h 900332"/>
                    <a:gd name="connsiteX5" fmla="*/ 351693 w 4290646"/>
                    <a:gd name="connsiteY5" fmla="*/ 604911 h 900332"/>
                    <a:gd name="connsiteX6" fmla="*/ 351693 w 4290646"/>
                    <a:gd name="connsiteY6" fmla="*/ 900332 h 900332"/>
                    <a:gd name="connsiteX7" fmla="*/ 0 w 4290646"/>
                    <a:gd name="connsiteY7" fmla="*/ 900332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8" fmla="*/ 443133 w 4290646"/>
                    <a:gd name="connsiteY8" fmla="*/ 696351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6" fmla="*/ 1195754 w 4290646"/>
                    <a:gd name="connsiteY6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90646" h="900332">
                      <a:moveTo>
                        <a:pt x="351693" y="900332"/>
                      </a:moveTo>
                      <a:lnTo>
                        <a:pt x="0" y="900332"/>
                      </a:lnTo>
                      <a:lnTo>
                        <a:pt x="0" y="0"/>
                      </a:lnTo>
                      <a:lnTo>
                        <a:pt x="4290646" y="0"/>
                      </a:lnTo>
                    </a:path>
                  </a:pathLst>
                </a:custGeom>
                <a:noFill/>
                <a:ln w="6350">
                  <a:solidFill>
                    <a:schemeClr val="accent6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35770DA-0CFE-49B6-B440-4462234A252F}"/>
                    </a:ext>
                  </a:extLst>
                </p:cNvPr>
                <p:cNvSpPr/>
                <p:nvPr/>
              </p:nvSpPr>
              <p:spPr>
                <a:xfrm>
                  <a:off x="775796" y="1668981"/>
                  <a:ext cx="634352" cy="634352"/>
                </a:xfrm>
                <a:prstGeom prst="rect">
                  <a:avLst/>
                </a:prstGeom>
                <a:solidFill>
                  <a:schemeClr val="bg2"/>
                </a:solidFill>
                <a:ln w="635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/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B899192-2841-4C07-BEAC-C531F0E5C52B}"/>
                    </a:ext>
                  </a:extLst>
                </p:cNvPr>
                <p:cNvSpPr txBox="1"/>
                <p:nvPr/>
              </p:nvSpPr>
              <p:spPr>
                <a:xfrm>
                  <a:off x="1512453" y="1433623"/>
                  <a:ext cx="2439217" cy="4001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r"/>
                  <a:r>
                    <a:rPr lang="en-IN" sz="2000" b="1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Activity</a:t>
                  </a: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3CBB704C-3367-4204-B17A-D62504704412}"/>
                    </a:ext>
                  </a:extLst>
                </p:cNvPr>
                <p:cNvSpPr txBox="1"/>
                <p:nvPr/>
              </p:nvSpPr>
              <p:spPr>
                <a:xfrm>
                  <a:off x="758700" y="1909757"/>
                  <a:ext cx="3340344" cy="1246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r"/>
                  <a:r>
                    <a:rPr lang="es-EC" sz="1600" dirty="0">
                      <a:solidFill>
                        <a:schemeClr val="accent5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Personal Services</a:t>
                  </a:r>
                </a:p>
                <a:p>
                  <a:pPr algn="r"/>
                  <a:r>
                    <a:rPr lang="es-EC" sz="1600" dirty="0">
                      <a:solidFill>
                        <a:schemeClr val="accent5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Rent, Cleaning, Gardening</a:t>
                  </a:r>
                </a:p>
                <a:p>
                  <a:pPr algn="r"/>
                  <a:r>
                    <a:rPr lang="es-EC" sz="1600" dirty="0">
                      <a:solidFill>
                        <a:schemeClr val="accent5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Taxes, Marketing, Legal Services, Restaurants</a:t>
                  </a:r>
                </a:p>
                <a:p>
                  <a:pPr algn="r"/>
                  <a:endParaRPr lang="en-IN" sz="1100" dirty="0">
                    <a:solidFill>
                      <a:schemeClr val="accent5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6" name="Group 24">
                  <a:extLst>
                    <a:ext uri="{FF2B5EF4-FFF2-40B4-BE49-F238E27FC236}">
                      <a16:creationId xmlns:a16="http://schemas.microsoft.com/office/drawing/2014/main" id="{9E2B1895-70E9-4B65-ABB8-293E2124F44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580" y="1798218"/>
                  <a:ext cx="378295" cy="375879"/>
                  <a:chOff x="3" y="0"/>
                  <a:chExt cx="5014" cy="4982"/>
                </a:xfrm>
                <a:solidFill>
                  <a:schemeClr val="accent3"/>
                </a:solidFill>
              </p:grpSpPr>
              <p:sp>
                <p:nvSpPr>
                  <p:cNvPr id="37" name="Freeform 25">
                    <a:extLst>
                      <a:ext uri="{FF2B5EF4-FFF2-40B4-BE49-F238E27FC236}">
                        <a16:creationId xmlns:a16="http://schemas.microsoft.com/office/drawing/2014/main" id="{B7A6B8C8-3353-46B8-AA29-7387740F90E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71" y="1267"/>
                    <a:ext cx="2081" cy="2077"/>
                  </a:xfrm>
                  <a:custGeom>
                    <a:avLst/>
                    <a:gdLst>
                      <a:gd name="T0" fmla="*/ 687 w 916"/>
                      <a:gd name="T1" fmla="*/ 37 h 916"/>
                      <a:gd name="T2" fmla="*/ 660 w 916"/>
                      <a:gd name="T3" fmla="*/ 0 h 916"/>
                      <a:gd name="T4" fmla="*/ 0 w 916"/>
                      <a:gd name="T5" fmla="*/ 655 h 916"/>
                      <a:gd name="T6" fmla="*/ 37 w 916"/>
                      <a:gd name="T7" fmla="*/ 682 h 916"/>
                      <a:gd name="T8" fmla="*/ 229 w 916"/>
                      <a:gd name="T9" fmla="*/ 875 h 916"/>
                      <a:gd name="T10" fmla="*/ 257 w 916"/>
                      <a:gd name="T11" fmla="*/ 916 h 916"/>
                      <a:gd name="T12" fmla="*/ 916 w 916"/>
                      <a:gd name="T13" fmla="*/ 256 h 916"/>
                      <a:gd name="T14" fmla="*/ 875 w 916"/>
                      <a:gd name="T15" fmla="*/ 229 h 916"/>
                      <a:gd name="T16" fmla="*/ 687 w 916"/>
                      <a:gd name="T17" fmla="*/ 37 h 9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916" h="916">
                        <a:moveTo>
                          <a:pt x="687" y="37"/>
                        </a:moveTo>
                        <a:cubicBezTo>
                          <a:pt x="678" y="23"/>
                          <a:pt x="669" y="14"/>
                          <a:pt x="660" y="0"/>
                        </a:cubicBezTo>
                        <a:cubicBezTo>
                          <a:pt x="0" y="655"/>
                          <a:pt x="0" y="655"/>
                          <a:pt x="0" y="655"/>
                        </a:cubicBezTo>
                        <a:cubicBezTo>
                          <a:pt x="14" y="659"/>
                          <a:pt x="28" y="669"/>
                          <a:pt x="37" y="682"/>
                        </a:cubicBezTo>
                        <a:cubicBezTo>
                          <a:pt x="229" y="875"/>
                          <a:pt x="229" y="875"/>
                          <a:pt x="229" y="875"/>
                        </a:cubicBezTo>
                        <a:cubicBezTo>
                          <a:pt x="238" y="888"/>
                          <a:pt x="248" y="902"/>
                          <a:pt x="257" y="916"/>
                        </a:cubicBezTo>
                        <a:cubicBezTo>
                          <a:pt x="916" y="256"/>
                          <a:pt x="916" y="256"/>
                          <a:pt x="916" y="256"/>
                        </a:cubicBezTo>
                        <a:cubicBezTo>
                          <a:pt x="902" y="247"/>
                          <a:pt x="889" y="238"/>
                          <a:pt x="875" y="229"/>
                        </a:cubicBezTo>
                        <a:lnTo>
                          <a:pt x="687" y="37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8" name="Freeform 26">
                    <a:extLst>
                      <a:ext uri="{FF2B5EF4-FFF2-40B4-BE49-F238E27FC236}">
                        <a16:creationId xmlns:a16="http://schemas.microsoft.com/office/drawing/2014/main" id="{4F84EA8E-DDDB-4A8B-8A5E-12C9AC73E26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14" y="2938"/>
                    <a:ext cx="872" cy="861"/>
                  </a:xfrm>
                  <a:custGeom>
                    <a:avLst/>
                    <a:gdLst>
                      <a:gd name="T0" fmla="*/ 101 w 384"/>
                      <a:gd name="T1" fmla="*/ 28 h 380"/>
                      <a:gd name="T2" fmla="*/ 4 w 384"/>
                      <a:gd name="T3" fmla="*/ 321 h 380"/>
                      <a:gd name="T4" fmla="*/ 14 w 384"/>
                      <a:gd name="T5" fmla="*/ 367 h 380"/>
                      <a:gd name="T6" fmla="*/ 46 w 384"/>
                      <a:gd name="T7" fmla="*/ 380 h 380"/>
                      <a:gd name="T8" fmla="*/ 59 w 384"/>
                      <a:gd name="T9" fmla="*/ 380 h 380"/>
                      <a:gd name="T10" fmla="*/ 352 w 384"/>
                      <a:gd name="T11" fmla="*/ 284 h 380"/>
                      <a:gd name="T12" fmla="*/ 380 w 384"/>
                      <a:gd name="T13" fmla="*/ 252 h 380"/>
                      <a:gd name="T14" fmla="*/ 366 w 384"/>
                      <a:gd name="T15" fmla="*/ 211 h 380"/>
                      <a:gd name="T16" fmla="*/ 169 w 384"/>
                      <a:gd name="T17" fmla="*/ 19 h 380"/>
                      <a:gd name="T18" fmla="*/ 128 w 384"/>
                      <a:gd name="T19" fmla="*/ 5 h 380"/>
                      <a:gd name="T20" fmla="*/ 101 w 384"/>
                      <a:gd name="T21" fmla="*/ 28 h 3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84" h="380">
                        <a:moveTo>
                          <a:pt x="101" y="28"/>
                        </a:moveTo>
                        <a:cubicBezTo>
                          <a:pt x="4" y="321"/>
                          <a:pt x="4" y="321"/>
                          <a:pt x="4" y="321"/>
                        </a:cubicBezTo>
                        <a:cubicBezTo>
                          <a:pt x="0" y="339"/>
                          <a:pt x="4" y="357"/>
                          <a:pt x="14" y="367"/>
                        </a:cubicBezTo>
                        <a:cubicBezTo>
                          <a:pt x="23" y="376"/>
                          <a:pt x="32" y="380"/>
                          <a:pt x="46" y="380"/>
                        </a:cubicBezTo>
                        <a:cubicBezTo>
                          <a:pt x="50" y="380"/>
                          <a:pt x="55" y="380"/>
                          <a:pt x="59" y="380"/>
                        </a:cubicBezTo>
                        <a:cubicBezTo>
                          <a:pt x="352" y="284"/>
                          <a:pt x="352" y="284"/>
                          <a:pt x="352" y="284"/>
                        </a:cubicBezTo>
                        <a:cubicBezTo>
                          <a:pt x="366" y="280"/>
                          <a:pt x="380" y="266"/>
                          <a:pt x="380" y="252"/>
                        </a:cubicBezTo>
                        <a:cubicBezTo>
                          <a:pt x="384" y="238"/>
                          <a:pt x="380" y="220"/>
                          <a:pt x="366" y="211"/>
                        </a:cubicBezTo>
                        <a:cubicBezTo>
                          <a:pt x="169" y="19"/>
                          <a:pt x="169" y="19"/>
                          <a:pt x="169" y="19"/>
                        </a:cubicBezTo>
                        <a:cubicBezTo>
                          <a:pt x="160" y="9"/>
                          <a:pt x="142" y="5"/>
                          <a:pt x="128" y="5"/>
                        </a:cubicBezTo>
                        <a:cubicBezTo>
                          <a:pt x="119" y="0"/>
                          <a:pt x="105" y="14"/>
                          <a:pt x="101" y="28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9" name="Freeform 27">
                    <a:extLst>
                      <a:ext uri="{FF2B5EF4-FFF2-40B4-BE49-F238E27FC236}">
                        <a16:creationId xmlns:a16="http://schemas.microsoft.com/office/drawing/2014/main" id="{C38A4B24-26A2-4269-BCB4-731912FB27FE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" y="0"/>
                    <a:ext cx="3538" cy="4982"/>
                  </a:xfrm>
                  <a:custGeom>
                    <a:avLst/>
                    <a:gdLst>
                      <a:gd name="T0" fmla="*/ 1204 w 1557"/>
                      <a:gd name="T1" fmla="*/ 1653 h 2198"/>
                      <a:gd name="T2" fmla="*/ 1177 w 1557"/>
                      <a:gd name="T3" fmla="*/ 1663 h 2198"/>
                      <a:gd name="T4" fmla="*/ 843 w 1557"/>
                      <a:gd name="T5" fmla="*/ 1768 h 2198"/>
                      <a:gd name="T6" fmla="*/ 724 w 1557"/>
                      <a:gd name="T7" fmla="*/ 1695 h 2198"/>
                      <a:gd name="T8" fmla="*/ 504 w 1557"/>
                      <a:gd name="T9" fmla="*/ 1649 h 2198"/>
                      <a:gd name="T10" fmla="*/ 710 w 1557"/>
                      <a:gd name="T11" fmla="*/ 1603 h 2198"/>
                      <a:gd name="T12" fmla="*/ 811 w 1557"/>
                      <a:gd name="T13" fmla="*/ 1292 h 2198"/>
                      <a:gd name="T14" fmla="*/ 824 w 1557"/>
                      <a:gd name="T15" fmla="*/ 1260 h 2198"/>
                      <a:gd name="T16" fmla="*/ 843 w 1557"/>
                      <a:gd name="T17" fmla="*/ 1232 h 2198"/>
                      <a:gd name="T18" fmla="*/ 847 w 1557"/>
                      <a:gd name="T19" fmla="*/ 1228 h 2198"/>
                      <a:gd name="T20" fmla="*/ 1557 w 1557"/>
                      <a:gd name="T21" fmla="*/ 412 h 2198"/>
                      <a:gd name="T22" fmla="*/ 1191 w 1557"/>
                      <a:gd name="T23" fmla="*/ 412 h 2198"/>
                      <a:gd name="T24" fmla="*/ 1145 w 1557"/>
                      <a:gd name="T25" fmla="*/ 0 h 2198"/>
                      <a:gd name="T26" fmla="*/ 0 w 1557"/>
                      <a:gd name="T27" fmla="*/ 138 h 2198"/>
                      <a:gd name="T28" fmla="*/ 137 w 1557"/>
                      <a:gd name="T29" fmla="*/ 2198 h 2198"/>
                      <a:gd name="T30" fmla="*/ 1557 w 1557"/>
                      <a:gd name="T31" fmla="*/ 2061 h 2198"/>
                      <a:gd name="T32" fmla="*/ 1232 w 1557"/>
                      <a:gd name="T33" fmla="*/ 1631 h 2198"/>
                      <a:gd name="T34" fmla="*/ 550 w 1557"/>
                      <a:gd name="T35" fmla="*/ 504 h 2198"/>
                      <a:gd name="T36" fmla="*/ 1145 w 1557"/>
                      <a:gd name="T37" fmla="*/ 550 h 2198"/>
                      <a:gd name="T38" fmla="*/ 550 w 1557"/>
                      <a:gd name="T39" fmla="*/ 596 h 2198"/>
                      <a:gd name="T40" fmla="*/ 550 w 1557"/>
                      <a:gd name="T41" fmla="*/ 504 h 2198"/>
                      <a:gd name="T42" fmla="*/ 1191 w 1557"/>
                      <a:gd name="T43" fmla="*/ 779 h 2198"/>
                      <a:gd name="T44" fmla="*/ 1191 w 1557"/>
                      <a:gd name="T45" fmla="*/ 870 h 2198"/>
                      <a:gd name="T46" fmla="*/ 504 w 1557"/>
                      <a:gd name="T47" fmla="*/ 825 h 2198"/>
                      <a:gd name="T48" fmla="*/ 550 w 1557"/>
                      <a:gd name="T49" fmla="*/ 1054 h 2198"/>
                      <a:gd name="T50" fmla="*/ 962 w 1557"/>
                      <a:gd name="T51" fmla="*/ 1099 h 2198"/>
                      <a:gd name="T52" fmla="*/ 550 w 1557"/>
                      <a:gd name="T53" fmla="*/ 1145 h 2198"/>
                      <a:gd name="T54" fmla="*/ 550 w 1557"/>
                      <a:gd name="T55" fmla="*/ 1054 h 2198"/>
                      <a:gd name="T56" fmla="*/ 687 w 1557"/>
                      <a:gd name="T57" fmla="*/ 1328 h 2198"/>
                      <a:gd name="T58" fmla="*/ 687 w 1557"/>
                      <a:gd name="T59" fmla="*/ 1420 h 2198"/>
                      <a:gd name="T60" fmla="*/ 504 w 1557"/>
                      <a:gd name="T61" fmla="*/ 1374 h 2198"/>
                      <a:gd name="T62" fmla="*/ 366 w 1557"/>
                      <a:gd name="T63" fmla="*/ 1969 h 2198"/>
                      <a:gd name="T64" fmla="*/ 275 w 1557"/>
                      <a:gd name="T65" fmla="*/ 1878 h 2198"/>
                      <a:gd name="T66" fmla="*/ 366 w 1557"/>
                      <a:gd name="T67" fmla="*/ 1969 h 2198"/>
                      <a:gd name="T68" fmla="*/ 275 w 1557"/>
                      <a:gd name="T69" fmla="*/ 1695 h 2198"/>
                      <a:gd name="T70" fmla="*/ 366 w 1557"/>
                      <a:gd name="T71" fmla="*/ 1603 h 2198"/>
                      <a:gd name="T72" fmla="*/ 366 w 1557"/>
                      <a:gd name="T73" fmla="*/ 1420 h 2198"/>
                      <a:gd name="T74" fmla="*/ 275 w 1557"/>
                      <a:gd name="T75" fmla="*/ 1328 h 2198"/>
                      <a:gd name="T76" fmla="*/ 366 w 1557"/>
                      <a:gd name="T77" fmla="*/ 1420 h 2198"/>
                      <a:gd name="T78" fmla="*/ 275 w 1557"/>
                      <a:gd name="T79" fmla="*/ 1145 h 2198"/>
                      <a:gd name="T80" fmla="*/ 366 w 1557"/>
                      <a:gd name="T81" fmla="*/ 1054 h 2198"/>
                      <a:gd name="T82" fmla="*/ 366 w 1557"/>
                      <a:gd name="T83" fmla="*/ 870 h 2198"/>
                      <a:gd name="T84" fmla="*/ 275 w 1557"/>
                      <a:gd name="T85" fmla="*/ 779 h 2198"/>
                      <a:gd name="T86" fmla="*/ 366 w 1557"/>
                      <a:gd name="T87" fmla="*/ 870 h 2198"/>
                      <a:gd name="T88" fmla="*/ 275 w 1557"/>
                      <a:gd name="T89" fmla="*/ 596 h 2198"/>
                      <a:gd name="T90" fmla="*/ 366 w 1557"/>
                      <a:gd name="T91" fmla="*/ 504 h 2198"/>
                      <a:gd name="T92" fmla="*/ 1328 w 1557"/>
                      <a:gd name="T93" fmla="*/ 1924 h 2198"/>
                      <a:gd name="T94" fmla="*/ 550 w 1557"/>
                      <a:gd name="T95" fmla="*/ 1969 h 2198"/>
                      <a:gd name="T96" fmla="*/ 550 w 1557"/>
                      <a:gd name="T97" fmla="*/ 1878 h 2198"/>
                      <a:gd name="T98" fmla="*/ 1328 w 1557"/>
                      <a:gd name="T99" fmla="*/ 1924 h 21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557" h="2198">
                        <a:moveTo>
                          <a:pt x="1218" y="1644"/>
                        </a:moveTo>
                        <a:cubicBezTo>
                          <a:pt x="1213" y="1649"/>
                          <a:pt x="1209" y="1649"/>
                          <a:pt x="1204" y="1653"/>
                        </a:cubicBezTo>
                        <a:cubicBezTo>
                          <a:pt x="1195" y="1658"/>
                          <a:pt x="1191" y="1663"/>
                          <a:pt x="1181" y="1663"/>
                        </a:cubicBezTo>
                        <a:cubicBezTo>
                          <a:pt x="1181" y="1663"/>
                          <a:pt x="1181" y="1663"/>
                          <a:pt x="1177" y="1663"/>
                        </a:cubicBezTo>
                        <a:cubicBezTo>
                          <a:pt x="888" y="1759"/>
                          <a:pt x="888" y="1759"/>
                          <a:pt x="888" y="1759"/>
                        </a:cubicBezTo>
                        <a:cubicBezTo>
                          <a:pt x="875" y="1763"/>
                          <a:pt x="861" y="1768"/>
                          <a:pt x="843" y="1768"/>
                        </a:cubicBezTo>
                        <a:cubicBezTo>
                          <a:pt x="806" y="1768"/>
                          <a:pt x="774" y="1754"/>
                          <a:pt x="746" y="1727"/>
                        </a:cubicBezTo>
                        <a:cubicBezTo>
                          <a:pt x="737" y="1718"/>
                          <a:pt x="728" y="1704"/>
                          <a:pt x="724" y="1695"/>
                        </a:cubicBezTo>
                        <a:cubicBezTo>
                          <a:pt x="550" y="1695"/>
                          <a:pt x="550" y="1695"/>
                          <a:pt x="550" y="1695"/>
                        </a:cubicBezTo>
                        <a:cubicBezTo>
                          <a:pt x="527" y="1695"/>
                          <a:pt x="504" y="1676"/>
                          <a:pt x="504" y="1649"/>
                        </a:cubicBezTo>
                        <a:cubicBezTo>
                          <a:pt x="504" y="1621"/>
                          <a:pt x="527" y="1603"/>
                          <a:pt x="550" y="1603"/>
                        </a:cubicBezTo>
                        <a:cubicBezTo>
                          <a:pt x="710" y="1603"/>
                          <a:pt x="710" y="1603"/>
                          <a:pt x="710" y="1603"/>
                        </a:cubicBezTo>
                        <a:cubicBezTo>
                          <a:pt x="710" y="1598"/>
                          <a:pt x="710" y="1589"/>
                          <a:pt x="714" y="1585"/>
                        </a:cubicBezTo>
                        <a:cubicBezTo>
                          <a:pt x="811" y="1292"/>
                          <a:pt x="811" y="1292"/>
                          <a:pt x="811" y="1292"/>
                        </a:cubicBezTo>
                        <a:cubicBezTo>
                          <a:pt x="811" y="1292"/>
                          <a:pt x="811" y="1292"/>
                          <a:pt x="811" y="1287"/>
                        </a:cubicBezTo>
                        <a:cubicBezTo>
                          <a:pt x="815" y="1278"/>
                          <a:pt x="820" y="1269"/>
                          <a:pt x="824" y="1260"/>
                        </a:cubicBezTo>
                        <a:cubicBezTo>
                          <a:pt x="824" y="1255"/>
                          <a:pt x="824" y="1255"/>
                          <a:pt x="824" y="1255"/>
                        </a:cubicBezTo>
                        <a:cubicBezTo>
                          <a:pt x="829" y="1246"/>
                          <a:pt x="833" y="1241"/>
                          <a:pt x="843" y="1232"/>
                        </a:cubicBezTo>
                        <a:cubicBezTo>
                          <a:pt x="847" y="1228"/>
                          <a:pt x="847" y="1228"/>
                          <a:pt x="847" y="1228"/>
                        </a:cubicBezTo>
                        <a:cubicBezTo>
                          <a:pt x="847" y="1228"/>
                          <a:pt x="847" y="1228"/>
                          <a:pt x="847" y="1228"/>
                        </a:cubicBezTo>
                        <a:cubicBezTo>
                          <a:pt x="1557" y="527"/>
                          <a:pt x="1557" y="527"/>
                          <a:pt x="1557" y="527"/>
                        </a:cubicBezTo>
                        <a:cubicBezTo>
                          <a:pt x="1557" y="412"/>
                          <a:pt x="1557" y="412"/>
                          <a:pt x="1557" y="412"/>
                        </a:cubicBezTo>
                        <a:cubicBezTo>
                          <a:pt x="1511" y="412"/>
                          <a:pt x="1511" y="412"/>
                          <a:pt x="1511" y="412"/>
                        </a:cubicBezTo>
                        <a:cubicBezTo>
                          <a:pt x="1191" y="412"/>
                          <a:pt x="1191" y="412"/>
                          <a:pt x="1191" y="412"/>
                        </a:cubicBezTo>
                        <a:cubicBezTo>
                          <a:pt x="1168" y="412"/>
                          <a:pt x="1145" y="394"/>
                          <a:pt x="1145" y="367"/>
                        </a:cubicBezTo>
                        <a:cubicBezTo>
                          <a:pt x="1145" y="0"/>
                          <a:pt x="1145" y="0"/>
                          <a:pt x="1145" y="0"/>
                        </a:cubicBezTo>
                        <a:cubicBezTo>
                          <a:pt x="137" y="0"/>
                          <a:pt x="137" y="0"/>
                          <a:pt x="137" y="0"/>
                        </a:cubicBezTo>
                        <a:cubicBezTo>
                          <a:pt x="60" y="0"/>
                          <a:pt x="0" y="60"/>
                          <a:pt x="0" y="138"/>
                        </a:cubicBezTo>
                        <a:cubicBezTo>
                          <a:pt x="0" y="2061"/>
                          <a:pt x="0" y="2061"/>
                          <a:pt x="0" y="2061"/>
                        </a:cubicBezTo>
                        <a:cubicBezTo>
                          <a:pt x="0" y="2139"/>
                          <a:pt x="64" y="2198"/>
                          <a:pt x="137" y="2198"/>
                        </a:cubicBezTo>
                        <a:cubicBezTo>
                          <a:pt x="1420" y="2198"/>
                          <a:pt x="1420" y="2198"/>
                          <a:pt x="1420" y="2198"/>
                        </a:cubicBezTo>
                        <a:cubicBezTo>
                          <a:pt x="1497" y="2198"/>
                          <a:pt x="1557" y="2139"/>
                          <a:pt x="1557" y="2061"/>
                        </a:cubicBezTo>
                        <a:cubicBezTo>
                          <a:pt x="1557" y="1305"/>
                          <a:pt x="1557" y="1305"/>
                          <a:pt x="1557" y="1305"/>
                        </a:cubicBezTo>
                        <a:cubicBezTo>
                          <a:pt x="1232" y="1631"/>
                          <a:pt x="1232" y="1631"/>
                          <a:pt x="1232" y="1631"/>
                        </a:cubicBezTo>
                        <a:cubicBezTo>
                          <a:pt x="1227" y="1635"/>
                          <a:pt x="1223" y="1640"/>
                          <a:pt x="1218" y="1644"/>
                        </a:cubicBezTo>
                        <a:close/>
                        <a:moveTo>
                          <a:pt x="550" y="504"/>
                        </a:moveTo>
                        <a:cubicBezTo>
                          <a:pt x="1099" y="504"/>
                          <a:pt x="1099" y="504"/>
                          <a:pt x="1099" y="504"/>
                        </a:cubicBezTo>
                        <a:cubicBezTo>
                          <a:pt x="1126" y="504"/>
                          <a:pt x="1145" y="522"/>
                          <a:pt x="1145" y="550"/>
                        </a:cubicBezTo>
                        <a:cubicBezTo>
                          <a:pt x="1145" y="577"/>
                          <a:pt x="1126" y="596"/>
                          <a:pt x="1099" y="596"/>
                        </a:cubicBezTo>
                        <a:cubicBezTo>
                          <a:pt x="550" y="596"/>
                          <a:pt x="550" y="596"/>
                          <a:pt x="550" y="596"/>
                        </a:cubicBezTo>
                        <a:cubicBezTo>
                          <a:pt x="527" y="596"/>
                          <a:pt x="504" y="577"/>
                          <a:pt x="504" y="550"/>
                        </a:cubicBezTo>
                        <a:cubicBezTo>
                          <a:pt x="504" y="522"/>
                          <a:pt x="522" y="504"/>
                          <a:pt x="550" y="504"/>
                        </a:cubicBezTo>
                        <a:close/>
                        <a:moveTo>
                          <a:pt x="550" y="779"/>
                        </a:moveTo>
                        <a:cubicBezTo>
                          <a:pt x="1191" y="779"/>
                          <a:pt x="1191" y="779"/>
                          <a:pt x="1191" y="779"/>
                        </a:cubicBezTo>
                        <a:cubicBezTo>
                          <a:pt x="1218" y="779"/>
                          <a:pt x="1236" y="797"/>
                          <a:pt x="1236" y="825"/>
                        </a:cubicBezTo>
                        <a:cubicBezTo>
                          <a:pt x="1236" y="852"/>
                          <a:pt x="1218" y="870"/>
                          <a:pt x="1191" y="870"/>
                        </a:cubicBezTo>
                        <a:cubicBezTo>
                          <a:pt x="550" y="870"/>
                          <a:pt x="550" y="870"/>
                          <a:pt x="550" y="870"/>
                        </a:cubicBezTo>
                        <a:cubicBezTo>
                          <a:pt x="527" y="870"/>
                          <a:pt x="504" y="852"/>
                          <a:pt x="504" y="825"/>
                        </a:cubicBezTo>
                        <a:cubicBezTo>
                          <a:pt x="504" y="797"/>
                          <a:pt x="522" y="779"/>
                          <a:pt x="550" y="779"/>
                        </a:cubicBezTo>
                        <a:close/>
                        <a:moveTo>
                          <a:pt x="550" y="1054"/>
                        </a:moveTo>
                        <a:cubicBezTo>
                          <a:pt x="916" y="1054"/>
                          <a:pt x="916" y="1054"/>
                          <a:pt x="916" y="1054"/>
                        </a:cubicBezTo>
                        <a:cubicBezTo>
                          <a:pt x="943" y="1054"/>
                          <a:pt x="962" y="1072"/>
                          <a:pt x="962" y="1099"/>
                        </a:cubicBezTo>
                        <a:cubicBezTo>
                          <a:pt x="962" y="1127"/>
                          <a:pt x="943" y="1145"/>
                          <a:pt x="916" y="1145"/>
                        </a:cubicBezTo>
                        <a:cubicBezTo>
                          <a:pt x="550" y="1145"/>
                          <a:pt x="550" y="1145"/>
                          <a:pt x="550" y="1145"/>
                        </a:cubicBezTo>
                        <a:cubicBezTo>
                          <a:pt x="527" y="1145"/>
                          <a:pt x="504" y="1127"/>
                          <a:pt x="504" y="1099"/>
                        </a:cubicBezTo>
                        <a:cubicBezTo>
                          <a:pt x="504" y="1072"/>
                          <a:pt x="522" y="1054"/>
                          <a:pt x="550" y="1054"/>
                        </a:cubicBezTo>
                        <a:close/>
                        <a:moveTo>
                          <a:pt x="550" y="1328"/>
                        </a:moveTo>
                        <a:cubicBezTo>
                          <a:pt x="687" y="1328"/>
                          <a:pt x="687" y="1328"/>
                          <a:pt x="687" y="1328"/>
                        </a:cubicBezTo>
                        <a:cubicBezTo>
                          <a:pt x="714" y="1328"/>
                          <a:pt x="733" y="1347"/>
                          <a:pt x="733" y="1374"/>
                        </a:cubicBezTo>
                        <a:cubicBezTo>
                          <a:pt x="733" y="1402"/>
                          <a:pt x="714" y="1420"/>
                          <a:pt x="687" y="1420"/>
                        </a:cubicBezTo>
                        <a:cubicBezTo>
                          <a:pt x="550" y="1420"/>
                          <a:pt x="550" y="1420"/>
                          <a:pt x="550" y="1420"/>
                        </a:cubicBezTo>
                        <a:cubicBezTo>
                          <a:pt x="527" y="1420"/>
                          <a:pt x="504" y="1402"/>
                          <a:pt x="504" y="1374"/>
                        </a:cubicBezTo>
                        <a:cubicBezTo>
                          <a:pt x="504" y="1347"/>
                          <a:pt x="522" y="1328"/>
                          <a:pt x="550" y="1328"/>
                        </a:cubicBezTo>
                        <a:close/>
                        <a:moveTo>
                          <a:pt x="366" y="1969"/>
                        </a:moveTo>
                        <a:cubicBezTo>
                          <a:pt x="275" y="1969"/>
                          <a:pt x="275" y="1969"/>
                          <a:pt x="275" y="1969"/>
                        </a:cubicBezTo>
                        <a:cubicBezTo>
                          <a:pt x="275" y="1878"/>
                          <a:pt x="275" y="1878"/>
                          <a:pt x="275" y="1878"/>
                        </a:cubicBezTo>
                        <a:cubicBezTo>
                          <a:pt x="366" y="1878"/>
                          <a:pt x="366" y="1878"/>
                          <a:pt x="366" y="1878"/>
                        </a:cubicBezTo>
                        <a:lnTo>
                          <a:pt x="366" y="1969"/>
                        </a:lnTo>
                        <a:close/>
                        <a:moveTo>
                          <a:pt x="366" y="1695"/>
                        </a:moveTo>
                        <a:cubicBezTo>
                          <a:pt x="275" y="1695"/>
                          <a:pt x="275" y="1695"/>
                          <a:pt x="275" y="1695"/>
                        </a:cubicBezTo>
                        <a:cubicBezTo>
                          <a:pt x="275" y="1603"/>
                          <a:pt x="275" y="1603"/>
                          <a:pt x="275" y="1603"/>
                        </a:cubicBezTo>
                        <a:cubicBezTo>
                          <a:pt x="366" y="1603"/>
                          <a:pt x="366" y="1603"/>
                          <a:pt x="366" y="1603"/>
                        </a:cubicBezTo>
                        <a:lnTo>
                          <a:pt x="366" y="1695"/>
                        </a:lnTo>
                        <a:close/>
                        <a:moveTo>
                          <a:pt x="366" y="1420"/>
                        </a:moveTo>
                        <a:cubicBezTo>
                          <a:pt x="275" y="1420"/>
                          <a:pt x="275" y="1420"/>
                          <a:pt x="275" y="1420"/>
                        </a:cubicBezTo>
                        <a:cubicBezTo>
                          <a:pt x="275" y="1328"/>
                          <a:pt x="275" y="1328"/>
                          <a:pt x="275" y="1328"/>
                        </a:cubicBezTo>
                        <a:cubicBezTo>
                          <a:pt x="366" y="1328"/>
                          <a:pt x="366" y="1328"/>
                          <a:pt x="366" y="1328"/>
                        </a:cubicBezTo>
                        <a:lnTo>
                          <a:pt x="366" y="1420"/>
                        </a:lnTo>
                        <a:close/>
                        <a:moveTo>
                          <a:pt x="366" y="1145"/>
                        </a:moveTo>
                        <a:cubicBezTo>
                          <a:pt x="275" y="1145"/>
                          <a:pt x="275" y="1145"/>
                          <a:pt x="275" y="1145"/>
                        </a:cubicBezTo>
                        <a:cubicBezTo>
                          <a:pt x="275" y="1054"/>
                          <a:pt x="275" y="1054"/>
                          <a:pt x="275" y="1054"/>
                        </a:cubicBezTo>
                        <a:cubicBezTo>
                          <a:pt x="366" y="1054"/>
                          <a:pt x="366" y="1054"/>
                          <a:pt x="366" y="1054"/>
                        </a:cubicBezTo>
                        <a:lnTo>
                          <a:pt x="366" y="1145"/>
                        </a:lnTo>
                        <a:close/>
                        <a:moveTo>
                          <a:pt x="366" y="870"/>
                        </a:moveTo>
                        <a:cubicBezTo>
                          <a:pt x="275" y="870"/>
                          <a:pt x="275" y="870"/>
                          <a:pt x="275" y="870"/>
                        </a:cubicBezTo>
                        <a:cubicBezTo>
                          <a:pt x="275" y="779"/>
                          <a:pt x="275" y="779"/>
                          <a:pt x="275" y="779"/>
                        </a:cubicBezTo>
                        <a:cubicBezTo>
                          <a:pt x="366" y="779"/>
                          <a:pt x="366" y="779"/>
                          <a:pt x="366" y="779"/>
                        </a:cubicBezTo>
                        <a:lnTo>
                          <a:pt x="366" y="870"/>
                        </a:lnTo>
                        <a:close/>
                        <a:moveTo>
                          <a:pt x="366" y="596"/>
                        </a:moveTo>
                        <a:cubicBezTo>
                          <a:pt x="275" y="596"/>
                          <a:pt x="275" y="596"/>
                          <a:pt x="275" y="596"/>
                        </a:cubicBezTo>
                        <a:cubicBezTo>
                          <a:pt x="275" y="504"/>
                          <a:pt x="275" y="504"/>
                          <a:pt x="275" y="504"/>
                        </a:cubicBezTo>
                        <a:cubicBezTo>
                          <a:pt x="366" y="504"/>
                          <a:pt x="366" y="504"/>
                          <a:pt x="366" y="504"/>
                        </a:cubicBezTo>
                        <a:lnTo>
                          <a:pt x="366" y="596"/>
                        </a:lnTo>
                        <a:close/>
                        <a:moveTo>
                          <a:pt x="1328" y="1924"/>
                        </a:moveTo>
                        <a:cubicBezTo>
                          <a:pt x="1328" y="1951"/>
                          <a:pt x="1310" y="1969"/>
                          <a:pt x="1282" y="1969"/>
                        </a:cubicBezTo>
                        <a:cubicBezTo>
                          <a:pt x="550" y="1969"/>
                          <a:pt x="550" y="1969"/>
                          <a:pt x="550" y="1969"/>
                        </a:cubicBezTo>
                        <a:cubicBezTo>
                          <a:pt x="527" y="1969"/>
                          <a:pt x="504" y="1951"/>
                          <a:pt x="504" y="1924"/>
                        </a:cubicBezTo>
                        <a:cubicBezTo>
                          <a:pt x="504" y="1896"/>
                          <a:pt x="527" y="1878"/>
                          <a:pt x="550" y="1878"/>
                        </a:cubicBezTo>
                        <a:cubicBezTo>
                          <a:pt x="1282" y="1878"/>
                          <a:pt x="1282" y="1878"/>
                          <a:pt x="1282" y="1878"/>
                        </a:cubicBezTo>
                        <a:cubicBezTo>
                          <a:pt x="1305" y="1878"/>
                          <a:pt x="1328" y="1896"/>
                          <a:pt x="1328" y="1924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0" name="Freeform 28">
                    <a:extLst>
                      <a:ext uri="{FF2B5EF4-FFF2-40B4-BE49-F238E27FC236}">
                        <a16:creationId xmlns:a16="http://schemas.microsoft.com/office/drawing/2014/main" id="{C8E2A42C-6D38-41F3-8746-0143B83790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56" y="623"/>
                    <a:ext cx="1061" cy="1039"/>
                  </a:xfrm>
                  <a:custGeom>
                    <a:avLst/>
                    <a:gdLst>
                      <a:gd name="T0" fmla="*/ 431 w 467"/>
                      <a:gd name="T1" fmla="*/ 156 h 458"/>
                      <a:gd name="T2" fmla="*/ 302 w 467"/>
                      <a:gd name="T3" fmla="*/ 28 h 458"/>
                      <a:gd name="T4" fmla="*/ 238 w 467"/>
                      <a:gd name="T5" fmla="*/ 0 h 458"/>
                      <a:gd name="T6" fmla="*/ 174 w 467"/>
                      <a:gd name="T7" fmla="*/ 28 h 458"/>
                      <a:gd name="T8" fmla="*/ 14 w 467"/>
                      <a:gd name="T9" fmla="*/ 188 h 458"/>
                      <a:gd name="T10" fmla="*/ 0 w 467"/>
                      <a:gd name="T11" fmla="*/ 220 h 458"/>
                      <a:gd name="T12" fmla="*/ 14 w 467"/>
                      <a:gd name="T13" fmla="*/ 252 h 458"/>
                      <a:gd name="T14" fmla="*/ 211 w 467"/>
                      <a:gd name="T15" fmla="*/ 444 h 458"/>
                      <a:gd name="T16" fmla="*/ 243 w 467"/>
                      <a:gd name="T17" fmla="*/ 458 h 458"/>
                      <a:gd name="T18" fmla="*/ 275 w 467"/>
                      <a:gd name="T19" fmla="*/ 444 h 458"/>
                      <a:gd name="T20" fmla="*/ 435 w 467"/>
                      <a:gd name="T21" fmla="*/ 284 h 458"/>
                      <a:gd name="T22" fmla="*/ 431 w 467"/>
                      <a:gd name="T23" fmla="*/ 156 h 4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467" h="458">
                        <a:moveTo>
                          <a:pt x="431" y="156"/>
                        </a:moveTo>
                        <a:cubicBezTo>
                          <a:pt x="302" y="28"/>
                          <a:pt x="302" y="28"/>
                          <a:pt x="302" y="28"/>
                        </a:cubicBezTo>
                        <a:cubicBezTo>
                          <a:pt x="284" y="9"/>
                          <a:pt x="261" y="0"/>
                          <a:pt x="238" y="0"/>
                        </a:cubicBezTo>
                        <a:cubicBezTo>
                          <a:pt x="215" y="0"/>
                          <a:pt x="192" y="9"/>
                          <a:pt x="174" y="28"/>
                        </a:cubicBezTo>
                        <a:cubicBezTo>
                          <a:pt x="14" y="188"/>
                          <a:pt x="14" y="188"/>
                          <a:pt x="14" y="188"/>
                        </a:cubicBezTo>
                        <a:cubicBezTo>
                          <a:pt x="5" y="197"/>
                          <a:pt x="0" y="206"/>
                          <a:pt x="0" y="220"/>
                        </a:cubicBezTo>
                        <a:cubicBezTo>
                          <a:pt x="0" y="234"/>
                          <a:pt x="5" y="243"/>
                          <a:pt x="14" y="252"/>
                        </a:cubicBezTo>
                        <a:cubicBezTo>
                          <a:pt x="211" y="444"/>
                          <a:pt x="211" y="444"/>
                          <a:pt x="211" y="444"/>
                        </a:cubicBezTo>
                        <a:cubicBezTo>
                          <a:pt x="220" y="453"/>
                          <a:pt x="234" y="458"/>
                          <a:pt x="243" y="458"/>
                        </a:cubicBezTo>
                        <a:cubicBezTo>
                          <a:pt x="257" y="458"/>
                          <a:pt x="266" y="453"/>
                          <a:pt x="275" y="444"/>
                        </a:cubicBezTo>
                        <a:cubicBezTo>
                          <a:pt x="435" y="284"/>
                          <a:pt x="435" y="284"/>
                          <a:pt x="435" y="284"/>
                        </a:cubicBezTo>
                        <a:cubicBezTo>
                          <a:pt x="467" y="252"/>
                          <a:pt x="467" y="192"/>
                          <a:pt x="431" y="156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1" name="Freeform 29">
                    <a:extLst>
                      <a:ext uri="{FF2B5EF4-FFF2-40B4-BE49-F238E27FC236}">
                        <a16:creationId xmlns:a16="http://schemas.microsoft.com/office/drawing/2014/main" id="{ECCAFFC5-80AC-4D85-94BB-7AB946A8148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11" y="63"/>
                    <a:ext cx="666" cy="665"/>
                  </a:xfrm>
                  <a:custGeom>
                    <a:avLst/>
                    <a:gdLst>
                      <a:gd name="T0" fmla="*/ 666 w 666"/>
                      <a:gd name="T1" fmla="*/ 665 h 665"/>
                      <a:gd name="T2" fmla="*/ 0 w 666"/>
                      <a:gd name="T3" fmla="*/ 0 h 665"/>
                      <a:gd name="T4" fmla="*/ 0 w 666"/>
                      <a:gd name="T5" fmla="*/ 291 h 665"/>
                      <a:gd name="T6" fmla="*/ 0 w 666"/>
                      <a:gd name="T7" fmla="*/ 665 h 665"/>
                      <a:gd name="T8" fmla="*/ 375 w 666"/>
                      <a:gd name="T9" fmla="*/ 665 h 665"/>
                      <a:gd name="T10" fmla="*/ 666 w 666"/>
                      <a:gd name="T11" fmla="*/ 665 h 6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66" h="665">
                        <a:moveTo>
                          <a:pt x="666" y="665"/>
                        </a:moveTo>
                        <a:lnTo>
                          <a:pt x="0" y="0"/>
                        </a:lnTo>
                        <a:lnTo>
                          <a:pt x="0" y="291"/>
                        </a:lnTo>
                        <a:lnTo>
                          <a:pt x="0" y="665"/>
                        </a:lnTo>
                        <a:lnTo>
                          <a:pt x="375" y="665"/>
                        </a:lnTo>
                        <a:lnTo>
                          <a:pt x="666" y="665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5551507F-5B1B-4988-90E7-2FE40429E60E}"/>
                  </a:ext>
                </a:extLst>
              </p:cNvPr>
              <p:cNvGrpSpPr/>
              <p:nvPr/>
            </p:nvGrpSpPr>
            <p:grpSpPr>
              <a:xfrm>
                <a:off x="7723399" y="1012061"/>
                <a:ext cx="3686493" cy="1773922"/>
                <a:chOff x="7480748" y="1013191"/>
                <a:chExt cx="3686493" cy="1773922"/>
              </a:xfrm>
            </p:grpSpPr>
            <p:sp>
              <p:nvSpPr>
                <p:cNvPr id="70" name="Freeform 39">
                  <a:extLst>
                    <a:ext uri="{FF2B5EF4-FFF2-40B4-BE49-F238E27FC236}">
                      <a16:creationId xmlns:a16="http://schemas.microsoft.com/office/drawing/2014/main" id="{B4A50910-62D8-4494-9FED-3D88C9599028}"/>
                    </a:ext>
                  </a:extLst>
                </p:cNvPr>
                <p:cNvSpPr/>
                <p:nvPr/>
              </p:nvSpPr>
              <p:spPr>
                <a:xfrm flipH="1">
                  <a:off x="7480748" y="1422925"/>
                  <a:ext cx="3686493" cy="565492"/>
                </a:xfrm>
                <a:custGeom>
                  <a:avLst/>
                  <a:gdLst>
                    <a:gd name="connsiteX0" fmla="*/ 0 w 4290646"/>
                    <a:gd name="connsiteY0" fmla="*/ 0 h 900332"/>
                    <a:gd name="connsiteX1" fmla="*/ 4290646 w 4290646"/>
                    <a:gd name="connsiteY1" fmla="*/ 0 h 900332"/>
                    <a:gd name="connsiteX2" fmla="*/ 4290646 w 4290646"/>
                    <a:gd name="connsiteY2" fmla="*/ 900332 h 900332"/>
                    <a:gd name="connsiteX3" fmla="*/ 1195754 w 4290646"/>
                    <a:gd name="connsiteY3" fmla="*/ 900332 h 900332"/>
                    <a:gd name="connsiteX4" fmla="*/ 1195754 w 4290646"/>
                    <a:gd name="connsiteY4" fmla="*/ 604911 h 900332"/>
                    <a:gd name="connsiteX5" fmla="*/ 351693 w 4290646"/>
                    <a:gd name="connsiteY5" fmla="*/ 604911 h 900332"/>
                    <a:gd name="connsiteX6" fmla="*/ 351693 w 4290646"/>
                    <a:gd name="connsiteY6" fmla="*/ 900332 h 900332"/>
                    <a:gd name="connsiteX7" fmla="*/ 0 w 4290646"/>
                    <a:gd name="connsiteY7" fmla="*/ 900332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8" fmla="*/ 443133 w 4290646"/>
                    <a:gd name="connsiteY8" fmla="*/ 696351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6" fmla="*/ 1195754 w 4290646"/>
                    <a:gd name="connsiteY6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90646" h="900332">
                      <a:moveTo>
                        <a:pt x="351693" y="900332"/>
                      </a:moveTo>
                      <a:lnTo>
                        <a:pt x="0" y="900332"/>
                      </a:lnTo>
                      <a:lnTo>
                        <a:pt x="0" y="0"/>
                      </a:lnTo>
                      <a:lnTo>
                        <a:pt x="4290646" y="0"/>
                      </a:lnTo>
                    </a:path>
                  </a:pathLst>
                </a:custGeom>
                <a:noFill/>
                <a:ln w="6350">
                  <a:solidFill>
                    <a:schemeClr val="accent6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71" name="Group 70">
                  <a:extLst>
                    <a:ext uri="{FF2B5EF4-FFF2-40B4-BE49-F238E27FC236}">
                      <a16:creationId xmlns:a16="http://schemas.microsoft.com/office/drawing/2014/main" id="{32C6CE1B-75E4-40E1-9508-7772B92FFC71}"/>
                    </a:ext>
                  </a:extLst>
                </p:cNvPr>
                <p:cNvGrpSpPr/>
                <p:nvPr/>
              </p:nvGrpSpPr>
              <p:grpSpPr>
                <a:xfrm>
                  <a:off x="10296550" y="1675765"/>
                  <a:ext cx="634352" cy="634352"/>
                  <a:chOff x="10296550" y="1675765"/>
                  <a:chExt cx="634352" cy="634352"/>
                </a:xfrm>
              </p:grpSpPr>
              <p:sp>
                <p:nvSpPr>
                  <p:cNvPr id="74" name="Rectangle 73">
                    <a:extLst>
                      <a:ext uri="{FF2B5EF4-FFF2-40B4-BE49-F238E27FC236}">
                        <a16:creationId xmlns:a16="http://schemas.microsoft.com/office/drawing/2014/main" id="{03740806-1E1A-4F14-9132-DACB0F18D291}"/>
                      </a:ext>
                    </a:extLst>
                  </p:cNvPr>
                  <p:cNvSpPr/>
                  <p:nvPr/>
                </p:nvSpPr>
                <p:spPr>
                  <a:xfrm>
                    <a:off x="10296550" y="1675765"/>
                    <a:ext cx="634352" cy="634352"/>
                  </a:xfrm>
                  <a:prstGeom prst="rect">
                    <a:avLst/>
                  </a:prstGeom>
                  <a:solidFill>
                    <a:schemeClr val="bg2"/>
                  </a:solidFill>
                  <a:ln w="635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  <p:grpSp>
                <p:nvGrpSpPr>
                  <p:cNvPr id="75" name="Group 40">
                    <a:extLst>
                      <a:ext uri="{FF2B5EF4-FFF2-40B4-BE49-F238E27FC236}">
                        <a16:creationId xmlns:a16="http://schemas.microsoft.com/office/drawing/2014/main" id="{EF77852E-E96B-4BCA-8C12-764C15DBE0F9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0412524" y="1817173"/>
                    <a:ext cx="402405" cy="351536"/>
                    <a:chOff x="1" y="0"/>
                    <a:chExt cx="4058" cy="3545"/>
                  </a:xfrm>
                  <a:solidFill>
                    <a:schemeClr val="bg2"/>
                  </a:solidFill>
                </p:grpSpPr>
                <p:sp>
                  <p:nvSpPr>
                    <p:cNvPr id="76" name="Freeform 41">
                      <a:extLst>
                        <a:ext uri="{FF2B5EF4-FFF2-40B4-BE49-F238E27FC236}">
                          <a16:creationId xmlns:a16="http://schemas.microsoft.com/office/drawing/2014/main" id="{BB9A466D-B5DF-401F-9870-C365274725D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353" y="0"/>
                      <a:ext cx="845" cy="639"/>
                    </a:xfrm>
                    <a:custGeom>
                      <a:avLst/>
                      <a:gdLst>
                        <a:gd name="T0" fmla="*/ 64 w 372"/>
                        <a:gd name="T1" fmla="*/ 234 h 282"/>
                        <a:gd name="T2" fmla="*/ 112 w 372"/>
                        <a:gd name="T3" fmla="*/ 282 h 282"/>
                        <a:gd name="T4" fmla="*/ 160 w 372"/>
                        <a:gd name="T5" fmla="*/ 234 h 282"/>
                        <a:gd name="T6" fmla="*/ 213 w 372"/>
                        <a:gd name="T7" fmla="*/ 234 h 282"/>
                        <a:gd name="T8" fmla="*/ 261 w 372"/>
                        <a:gd name="T9" fmla="*/ 282 h 282"/>
                        <a:gd name="T10" fmla="*/ 309 w 372"/>
                        <a:gd name="T11" fmla="*/ 234 h 282"/>
                        <a:gd name="T12" fmla="*/ 335 w 372"/>
                        <a:gd name="T13" fmla="*/ 223 h 282"/>
                        <a:gd name="T14" fmla="*/ 372 w 372"/>
                        <a:gd name="T15" fmla="*/ 223 h 282"/>
                        <a:gd name="T16" fmla="*/ 372 w 372"/>
                        <a:gd name="T17" fmla="*/ 0 h 282"/>
                        <a:gd name="T18" fmla="*/ 0 w 372"/>
                        <a:gd name="T19" fmla="*/ 0 h 282"/>
                        <a:gd name="T20" fmla="*/ 0 w 372"/>
                        <a:gd name="T21" fmla="*/ 223 h 282"/>
                        <a:gd name="T22" fmla="*/ 38 w 372"/>
                        <a:gd name="T23" fmla="*/ 223 h 282"/>
                        <a:gd name="T24" fmla="*/ 64 w 372"/>
                        <a:gd name="T25" fmla="*/ 234 h 28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372" h="282">
                          <a:moveTo>
                            <a:pt x="64" y="234"/>
                          </a:moveTo>
                          <a:cubicBezTo>
                            <a:pt x="112" y="282"/>
                            <a:pt x="112" y="282"/>
                            <a:pt x="112" y="282"/>
                          </a:cubicBezTo>
                          <a:cubicBezTo>
                            <a:pt x="160" y="234"/>
                            <a:pt x="160" y="234"/>
                            <a:pt x="160" y="234"/>
                          </a:cubicBezTo>
                          <a:cubicBezTo>
                            <a:pt x="175" y="220"/>
                            <a:pt x="198" y="220"/>
                            <a:pt x="213" y="234"/>
                          </a:cubicBezTo>
                          <a:cubicBezTo>
                            <a:pt x="261" y="282"/>
                            <a:pt x="261" y="282"/>
                            <a:pt x="261" y="282"/>
                          </a:cubicBezTo>
                          <a:cubicBezTo>
                            <a:pt x="309" y="234"/>
                            <a:pt x="309" y="234"/>
                            <a:pt x="309" y="234"/>
                          </a:cubicBezTo>
                          <a:cubicBezTo>
                            <a:pt x="316" y="227"/>
                            <a:pt x="325" y="223"/>
                            <a:pt x="335" y="223"/>
                          </a:cubicBezTo>
                          <a:cubicBezTo>
                            <a:pt x="372" y="223"/>
                            <a:pt x="372" y="223"/>
                            <a:pt x="372" y="223"/>
                          </a:cubicBezTo>
                          <a:cubicBezTo>
                            <a:pt x="372" y="0"/>
                            <a:pt x="372" y="0"/>
                            <a:pt x="372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223"/>
                            <a:pt x="0" y="223"/>
                            <a:pt x="0" y="223"/>
                          </a:cubicBezTo>
                          <a:cubicBezTo>
                            <a:pt x="38" y="223"/>
                            <a:pt x="38" y="223"/>
                            <a:pt x="38" y="223"/>
                          </a:cubicBezTo>
                          <a:cubicBezTo>
                            <a:pt x="47" y="223"/>
                            <a:pt x="57" y="227"/>
                            <a:pt x="64" y="234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7" name="Freeform 42">
                      <a:extLst>
                        <a:ext uri="{FF2B5EF4-FFF2-40B4-BE49-F238E27FC236}">
                          <a16:creationId xmlns:a16="http://schemas.microsoft.com/office/drawing/2014/main" id="{D4E3EB79-3007-42F8-81F8-961746956F2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782" y="1760"/>
                      <a:ext cx="698" cy="687"/>
                    </a:xfrm>
                    <a:custGeom>
                      <a:avLst/>
                      <a:gdLst>
                        <a:gd name="T0" fmla="*/ 285 w 307"/>
                        <a:gd name="T1" fmla="*/ 12 h 303"/>
                        <a:gd name="T2" fmla="*/ 233 w 307"/>
                        <a:gd name="T3" fmla="*/ 22 h 303"/>
                        <a:gd name="T4" fmla="*/ 110 w 307"/>
                        <a:gd name="T5" fmla="*/ 207 h 303"/>
                        <a:gd name="T6" fmla="*/ 67 w 307"/>
                        <a:gd name="T7" fmla="*/ 165 h 303"/>
                        <a:gd name="T8" fmla="*/ 15 w 307"/>
                        <a:gd name="T9" fmla="*/ 165 h 303"/>
                        <a:gd name="T10" fmla="*/ 15 w 307"/>
                        <a:gd name="T11" fmla="*/ 218 h 303"/>
                        <a:gd name="T12" fmla="*/ 89 w 307"/>
                        <a:gd name="T13" fmla="*/ 292 h 303"/>
                        <a:gd name="T14" fmla="*/ 115 w 307"/>
                        <a:gd name="T15" fmla="*/ 303 h 303"/>
                        <a:gd name="T16" fmla="*/ 119 w 307"/>
                        <a:gd name="T17" fmla="*/ 303 h 303"/>
                        <a:gd name="T18" fmla="*/ 146 w 307"/>
                        <a:gd name="T19" fmla="*/ 286 h 303"/>
                        <a:gd name="T20" fmla="*/ 295 w 307"/>
                        <a:gd name="T21" fmla="*/ 63 h 303"/>
                        <a:gd name="T22" fmla="*/ 285 w 307"/>
                        <a:gd name="T23" fmla="*/ 12 h 30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307" h="303">
                          <a:moveTo>
                            <a:pt x="285" y="12"/>
                          </a:moveTo>
                          <a:cubicBezTo>
                            <a:pt x="268" y="0"/>
                            <a:pt x="245" y="5"/>
                            <a:pt x="233" y="22"/>
                          </a:cubicBezTo>
                          <a:cubicBezTo>
                            <a:pt x="110" y="207"/>
                            <a:pt x="110" y="207"/>
                            <a:pt x="110" y="207"/>
                          </a:cubicBezTo>
                          <a:cubicBezTo>
                            <a:pt x="67" y="165"/>
                            <a:pt x="67" y="165"/>
                            <a:pt x="67" y="165"/>
                          </a:cubicBezTo>
                          <a:cubicBezTo>
                            <a:pt x="53" y="150"/>
                            <a:pt x="29" y="150"/>
                            <a:pt x="15" y="165"/>
                          </a:cubicBezTo>
                          <a:cubicBezTo>
                            <a:pt x="0" y="179"/>
                            <a:pt x="0" y="203"/>
                            <a:pt x="15" y="218"/>
                          </a:cubicBezTo>
                          <a:cubicBezTo>
                            <a:pt x="89" y="292"/>
                            <a:pt x="89" y="292"/>
                            <a:pt x="89" y="292"/>
                          </a:cubicBezTo>
                          <a:cubicBezTo>
                            <a:pt x="96" y="299"/>
                            <a:pt x="106" y="303"/>
                            <a:pt x="115" y="303"/>
                          </a:cubicBezTo>
                          <a:cubicBezTo>
                            <a:pt x="117" y="303"/>
                            <a:pt x="118" y="303"/>
                            <a:pt x="119" y="303"/>
                          </a:cubicBezTo>
                          <a:cubicBezTo>
                            <a:pt x="130" y="302"/>
                            <a:pt x="140" y="296"/>
                            <a:pt x="146" y="286"/>
                          </a:cubicBezTo>
                          <a:cubicBezTo>
                            <a:pt x="295" y="63"/>
                            <a:pt x="295" y="63"/>
                            <a:pt x="295" y="63"/>
                          </a:cubicBezTo>
                          <a:cubicBezTo>
                            <a:pt x="307" y="46"/>
                            <a:pt x="302" y="23"/>
                            <a:pt x="285" y="12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8" name="Freeform 43">
                      <a:extLst>
                        <a:ext uri="{FF2B5EF4-FFF2-40B4-BE49-F238E27FC236}">
                          <a16:creationId xmlns:a16="http://schemas.microsoft.com/office/drawing/2014/main" id="{B0A44719-C9C9-4E57-B5F0-66CB8749A0F1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1" y="0"/>
                      <a:ext cx="4058" cy="3545"/>
                    </a:xfrm>
                    <a:custGeom>
                      <a:avLst/>
                      <a:gdLst>
                        <a:gd name="T0" fmla="*/ 1561 w 1786"/>
                        <a:gd name="T1" fmla="*/ 566 h 1563"/>
                        <a:gd name="T2" fmla="*/ 1563 w 1786"/>
                        <a:gd name="T3" fmla="*/ 37 h 1563"/>
                        <a:gd name="T4" fmla="*/ 1042 w 1786"/>
                        <a:gd name="T5" fmla="*/ 0 h 1563"/>
                        <a:gd name="T6" fmla="*/ 1005 w 1786"/>
                        <a:gd name="T7" fmla="*/ 298 h 1563"/>
                        <a:gd name="T8" fmla="*/ 882 w 1786"/>
                        <a:gd name="T9" fmla="*/ 361 h 1563"/>
                        <a:gd name="T10" fmla="*/ 829 w 1786"/>
                        <a:gd name="T11" fmla="*/ 361 h 1563"/>
                        <a:gd name="T12" fmla="*/ 733 w 1786"/>
                        <a:gd name="T13" fmla="*/ 361 h 1563"/>
                        <a:gd name="T14" fmla="*/ 617 w 1786"/>
                        <a:gd name="T15" fmla="*/ 298 h 1563"/>
                        <a:gd name="T16" fmla="*/ 521 w 1786"/>
                        <a:gd name="T17" fmla="*/ 260 h 1563"/>
                        <a:gd name="T18" fmla="*/ 37 w 1786"/>
                        <a:gd name="T19" fmla="*/ 0 h 1563"/>
                        <a:gd name="T20" fmla="*/ 0 w 1786"/>
                        <a:gd name="T21" fmla="*/ 1525 h 1563"/>
                        <a:gd name="T22" fmla="*/ 1525 w 1786"/>
                        <a:gd name="T23" fmla="*/ 1563 h 1563"/>
                        <a:gd name="T24" fmla="*/ 1563 w 1786"/>
                        <a:gd name="T25" fmla="*/ 1302 h 1563"/>
                        <a:gd name="T26" fmla="*/ 1786 w 1786"/>
                        <a:gd name="T27" fmla="*/ 930 h 1563"/>
                        <a:gd name="T28" fmla="*/ 744 w 1786"/>
                        <a:gd name="T29" fmla="*/ 1302 h 1563"/>
                        <a:gd name="T30" fmla="*/ 261 w 1786"/>
                        <a:gd name="T31" fmla="*/ 1339 h 1563"/>
                        <a:gd name="T32" fmla="*/ 261 w 1786"/>
                        <a:gd name="T33" fmla="*/ 1265 h 1563"/>
                        <a:gd name="T34" fmla="*/ 298 w 1786"/>
                        <a:gd name="T35" fmla="*/ 1020 h 1563"/>
                        <a:gd name="T36" fmla="*/ 234 w 1786"/>
                        <a:gd name="T37" fmla="*/ 1031 h 1563"/>
                        <a:gd name="T38" fmla="*/ 309 w 1786"/>
                        <a:gd name="T39" fmla="*/ 904 h 1563"/>
                        <a:gd name="T40" fmla="*/ 436 w 1786"/>
                        <a:gd name="T41" fmla="*/ 978 h 1563"/>
                        <a:gd name="T42" fmla="*/ 409 w 1786"/>
                        <a:gd name="T43" fmla="*/ 1042 h 1563"/>
                        <a:gd name="T44" fmla="*/ 372 w 1786"/>
                        <a:gd name="T45" fmla="*/ 1020 h 1563"/>
                        <a:gd name="T46" fmla="*/ 595 w 1786"/>
                        <a:gd name="T47" fmla="*/ 1265 h 1563"/>
                        <a:gd name="T48" fmla="*/ 584 w 1786"/>
                        <a:gd name="T49" fmla="*/ 1031 h 1563"/>
                        <a:gd name="T50" fmla="*/ 532 w 1786"/>
                        <a:gd name="T51" fmla="*/ 978 h 1563"/>
                        <a:gd name="T52" fmla="*/ 659 w 1786"/>
                        <a:gd name="T53" fmla="*/ 904 h 1563"/>
                        <a:gd name="T54" fmla="*/ 733 w 1786"/>
                        <a:gd name="T55" fmla="*/ 1031 h 1563"/>
                        <a:gd name="T56" fmla="*/ 681 w 1786"/>
                        <a:gd name="T57" fmla="*/ 1031 h 1563"/>
                        <a:gd name="T58" fmla="*/ 670 w 1786"/>
                        <a:gd name="T59" fmla="*/ 1265 h 1563"/>
                        <a:gd name="T60" fmla="*/ 1377 w 1786"/>
                        <a:gd name="T61" fmla="*/ 1265 h 1563"/>
                        <a:gd name="T62" fmla="*/ 1377 w 1786"/>
                        <a:gd name="T63" fmla="*/ 595 h 1563"/>
                        <a:gd name="T64" fmla="*/ 1377 w 1786"/>
                        <a:gd name="T65" fmla="*/ 1265 h 156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</a:cxnLst>
                      <a:rect l="0" t="0" r="r" b="b"/>
                      <a:pathLst>
                        <a:path w="1786" h="1563">
                          <a:moveTo>
                            <a:pt x="1786" y="930"/>
                          </a:moveTo>
                          <a:cubicBezTo>
                            <a:pt x="1786" y="771"/>
                            <a:pt x="1694" y="633"/>
                            <a:pt x="1561" y="566"/>
                          </a:cubicBezTo>
                          <a:cubicBezTo>
                            <a:pt x="1562" y="563"/>
                            <a:pt x="1563" y="561"/>
                            <a:pt x="1563" y="558"/>
                          </a:cubicBezTo>
                          <a:cubicBezTo>
                            <a:pt x="1563" y="37"/>
                            <a:pt x="1563" y="37"/>
                            <a:pt x="1563" y="37"/>
                          </a:cubicBezTo>
                          <a:cubicBezTo>
                            <a:pt x="1563" y="17"/>
                            <a:pt x="1546" y="0"/>
                            <a:pt x="1525" y="0"/>
                          </a:cubicBezTo>
                          <a:cubicBezTo>
                            <a:pt x="1042" y="0"/>
                            <a:pt x="1042" y="0"/>
                            <a:pt x="1042" y="0"/>
                          </a:cubicBezTo>
                          <a:cubicBezTo>
                            <a:pt x="1042" y="260"/>
                            <a:pt x="1042" y="260"/>
                            <a:pt x="1042" y="260"/>
                          </a:cubicBezTo>
                          <a:cubicBezTo>
                            <a:pt x="1042" y="281"/>
                            <a:pt x="1025" y="298"/>
                            <a:pt x="1005" y="298"/>
                          </a:cubicBezTo>
                          <a:cubicBezTo>
                            <a:pt x="946" y="298"/>
                            <a:pt x="946" y="298"/>
                            <a:pt x="946" y="298"/>
                          </a:cubicBezTo>
                          <a:cubicBezTo>
                            <a:pt x="882" y="361"/>
                            <a:pt x="882" y="361"/>
                            <a:pt x="882" y="361"/>
                          </a:cubicBezTo>
                          <a:cubicBezTo>
                            <a:pt x="875" y="368"/>
                            <a:pt x="865" y="372"/>
                            <a:pt x="856" y="372"/>
                          </a:cubicBezTo>
                          <a:cubicBezTo>
                            <a:pt x="846" y="372"/>
                            <a:pt x="837" y="368"/>
                            <a:pt x="829" y="361"/>
                          </a:cubicBezTo>
                          <a:cubicBezTo>
                            <a:pt x="781" y="313"/>
                            <a:pt x="781" y="313"/>
                            <a:pt x="781" y="313"/>
                          </a:cubicBezTo>
                          <a:cubicBezTo>
                            <a:pt x="733" y="361"/>
                            <a:pt x="733" y="361"/>
                            <a:pt x="733" y="361"/>
                          </a:cubicBezTo>
                          <a:cubicBezTo>
                            <a:pt x="719" y="376"/>
                            <a:pt x="695" y="376"/>
                            <a:pt x="681" y="361"/>
                          </a:cubicBezTo>
                          <a:cubicBezTo>
                            <a:pt x="617" y="298"/>
                            <a:pt x="617" y="298"/>
                            <a:pt x="617" y="298"/>
                          </a:cubicBezTo>
                          <a:cubicBezTo>
                            <a:pt x="558" y="298"/>
                            <a:pt x="558" y="298"/>
                            <a:pt x="558" y="298"/>
                          </a:cubicBezTo>
                          <a:cubicBezTo>
                            <a:pt x="538" y="298"/>
                            <a:pt x="521" y="281"/>
                            <a:pt x="521" y="260"/>
                          </a:cubicBezTo>
                          <a:cubicBezTo>
                            <a:pt x="521" y="0"/>
                            <a:pt x="521" y="0"/>
                            <a:pt x="521" y="0"/>
                          </a:cubicBezTo>
                          <a:cubicBezTo>
                            <a:pt x="37" y="0"/>
                            <a:pt x="37" y="0"/>
                            <a:pt x="37" y="0"/>
                          </a:cubicBezTo>
                          <a:cubicBezTo>
                            <a:pt x="17" y="0"/>
                            <a:pt x="0" y="17"/>
                            <a:pt x="0" y="37"/>
                          </a:cubicBezTo>
                          <a:cubicBezTo>
                            <a:pt x="0" y="1525"/>
                            <a:pt x="0" y="1525"/>
                            <a:pt x="0" y="1525"/>
                          </a:cubicBezTo>
                          <a:cubicBezTo>
                            <a:pt x="0" y="1546"/>
                            <a:pt x="17" y="1563"/>
                            <a:pt x="37" y="1563"/>
                          </a:cubicBezTo>
                          <a:cubicBezTo>
                            <a:pt x="1525" y="1563"/>
                            <a:pt x="1525" y="1563"/>
                            <a:pt x="1525" y="1563"/>
                          </a:cubicBezTo>
                          <a:cubicBezTo>
                            <a:pt x="1546" y="1563"/>
                            <a:pt x="1563" y="1546"/>
                            <a:pt x="1563" y="1525"/>
                          </a:cubicBezTo>
                          <a:cubicBezTo>
                            <a:pt x="1563" y="1302"/>
                            <a:pt x="1563" y="1302"/>
                            <a:pt x="1563" y="1302"/>
                          </a:cubicBezTo>
                          <a:cubicBezTo>
                            <a:pt x="1563" y="1300"/>
                            <a:pt x="1562" y="1297"/>
                            <a:pt x="1561" y="1295"/>
                          </a:cubicBezTo>
                          <a:cubicBezTo>
                            <a:pt x="1694" y="1227"/>
                            <a:pt x="1786" y="1089"/>
                            <a:pt x="1786" y="930"/>
                          </a:cubicBezTo>
                          <a:close/>
                          <a:moveTo>
                            <a:pt x="707" y="1265"/>
                          </a:moveTo>
                          <a:cubicBezTo>
                            <a:pt x="728" y="1265"/>
                            <a:pt x="744" y="1282"/>
                            <a:pt x="744" y="1302"/>
                          </a:cubicBezTo>
                          <a:cubicBezTo>
                            <a:pt x="744" y="1323"/>
                            <a:pt x="728" y="1339"/>
                            <a:pt x="707" y="1339"/>
                          </a:cubicBezTo>
                          <a:cubicBezTo>
                            <a:pt x="261" y="1339"/>
                            <a:pt x="261" y="1339"/>
                            <a:pt x="261" y="1339"/>
                          </a:cubicBezTo>
                          <a:cubicBezTo>
                            <a:pt x="240" y="1339"/>
                            <a:pt x="223" y="1323"/>
                            <a:pt x="223" y="1302"/>
                          </a:cubicBezTo>
                          <a:cubicBezTo>
                            <a:pt x="223" y="1282"/>
                            <a:pt x="240" y="1265"/>
                            <a:pt x="261" y="1265"/>
                          </a:cubicBezTo>
                          <a:cubicBezTo>
                            <a:pt x="298" y="1265"/>
                            <a:pt x="298" y="1265"/>
                            <a:pt x="298" y="1265"/>
                          </a:cubicBezTo>
                          <a:cubicBezTo>
                            <a:pt x="298" y="1020"/>
                            <a:pt x="298" y="1020"/>
                            <a:pt x="298" y="1020"/>
                          </a:cubicBezTo>
                          <a:cubicBezTo>
                            <a:pt x="287" y="1031"/>
                            <a:pt x="287" y="1031"/>
                            <a:pt x="287" y="1031"/>
                          </a:cubicBezTo>
                          <a:cubicBezTo>
                            <a:pt x="272" y="1045"/>
                            <a:pt x="249" y="1045"/>
                            <a:pt x="234" y="1031"/>
                          </a:cubicBezTo>
                          <a:cubicBezTo>
                            <a:pt x="220" y="1016"/>
                            <a:pt x="220" y="993"/>
                            <a:pt x="234" y="978"/>
                          </a:cubicBezTo>
                          <a:cubicBezTo>
                            <a:pt x="309" y="904"/>
                            <a:pt x="309" y="904"/>
                            <a:pt x="309" y="904"/>
                          </a:cubicBezTo>
                          <a:cubicBezTo>
                            <a:pt x="323" y="889"/>
                            <a:pt x="347" y="889"/>
                            <a:pt x="361" y="904"/>
                          </a:cubicBezTo>
                          <a:cubicBezTo>
                            <a:pt x="436" y="978"/>
                            <a:pt x="436" y="978"/>
                            <a:pt x="436" y="978"/>
                          </a:cubicBezTo>
                          <a:cubicBezTo>
                            <a:pt x="450" y="993"/>
                            <a:pt x="450" y="1016"/>
                            <a:pt x="436" y="1031"/>
                          </a:cubicBezTo>
                          <a:cubicBezTo>
                            <a:pt x="428" y="1038"/>
                            <a:pt x="419" y="1042"/>
                            <a:pt x="409" y="1042"/>
                          </a:cubicBezTo>
                          <a:cubicBezTo>
                            <a:pt x="400" y="1042"/>
                            <a:pt x="390" y="1038"/>
                            <a:pt x="383" y="1031"/>
                          </a:cubicBezTo>
                          <a:cubicBezTo>
                            <a:pt x="372" y="1020"/>
                            <a:pt x="372" y="1020"/>
                            <a:pt x="372" y="1020"/>
                          </a:cubicBezTo>
                          <a:cubicBezTo>
                            <a:pt x="372" y="1265"/>
                            <a:pt x="372" y="1265"/>
                            <a:pt x="372" y="1265"/>
                          </a:cubicBezTo>
                          <a:cubicBezTo>
                            <a:pt x="595" y="1265"/>
                            <a:pt x="595" y="1265"/>
                            <a:pt x="595" y="1265"/>
                          </a:cubicBezTo>
                          <a:cubicBezTo>
                            <a:pt x="595" y="1020"/>
                            <a:pt x="595" y="1020"/>
                            <a:pt x="595" y="1020"/>
                          </a:cubicBezTo>
                          <a:cubicBezTo>
                            <a:pt x="584" y="1031"/>
                            <a:pt x="584" y="1031"/>
                            <a:pt x="584" y="1031"/>
                          </a:cubicBezTo>
                          <a:cubicBezTo>
                            <a:pt x="570" y="1045"/>
                            <a:pt x="546" y="1045"/>
                            <a:pt x="532" y="1031"/>
                          </a:cubicBezTo>
                          <a:cubicBezTo>
                            <a:pt x="517" y="1016"/>
                            <a:pt x="517" y="993"/>
                            <a:pt x="532" y="978"/>
                          </a:cubicBezTo>
                          <a:cubicBezTo>
                            <a:pt x="606" y="904"/>
                            <a:pt x="606" y="904"/>
                            <a:pt x="606" y="904"/>
                          </a:cubicBezTo>
                          <a:cubicBezTo>
                            <a:pt x="621" y="889"/>
                            <a:pt x="644" y="889"/>
                            <a:pt x="659" y="904"/>
                          </a:cubicBezTo>
                          <a:cubicBezTo>
                            <a:pt x="733" y="978"/>
                            <a:pt x="733" y="978"/>
                            <a:pt x="733" y="978"/>
                          </a:cubicBezTo>
                          <a:cubicBezTo>
                            <a:pt x="748" y="993"/>
                            <a:pt x="748" y="1016"/>
                            <a:pt x="733" y="1031"/>
                          </a:cubicBezTo>
                          <a:cubicBezTo>
                            <a:pt x="726" y="1038"/>
                            <a:pt x="717" y="1042"/>
                            <a:pt x="707" y="1042"/>
                          </a:cubicBezTo>
                          <a:cubicBezTo>
                            <a:pt x="697" y="1042"/>
                            <a:pt x="688" y="1038"/>
                            <a:pt x="681" y="1031"/>
                          </a:cubicBezTo>
                          <a:cubicBezTo>
                            <a:pt x="670" y="1020"/>
                            <a:pt x="670" y="1020"/>
                            <a:pt x="670" y="1020"/>
                          </a:cubicBezTo>
                          <a:cubicBezTo>
                            <a:pt x="670" y="1265"/>
                            <a:pt x="670" y="1265"/>
                            <a:pt x="670" y="1265"/>
                          </a:cubicBezTo>
                          <a:lnTo>
                            <a:pt x="707" y="1265"/>
                          </a:lnTo>
                          <a:close/>
                          <a:moveTo>
                            <a:pt x="1377" y="1265"/>
                          </a:moveTo>
                          <a:cubicBezTo>
                            <a:pt x="1192" y="1265"/>
                            <a:pt x="1042" y="1115"/>
                            <a:pt x="1042" y="930"/>
                          </a:cubicBezTo>
                          <a:cubicBezTo>
                            <a:pt x="1042" y="746"/>
                            <a:pt x="1192" y="595"/>
                            <a:pt x="1377" y="595"/>
                          </a:cubicBezTo>
                          <a:cubicBezTo>
                            <a:pt x="1561" y="595"/>
                            <a:pt x="1712" y="746"/>
                            <a:pt x="1712" y="930"/>
                          </a:cubicBezTo>
                          <a:cubicBezTo>
                            <a:pt x="1712" y="1115"/>
                            <a:pt x="1561" y="1265"/>
                            <a:pt x="1377" y="1265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3200CC8C-8A06-4A8A-8622-408D19E67C08}"/>
                    </a:ext>
                  </a:extLst>
                </p:cNvPr>
                <p:cNvSpPr txBox="1"/>
                <p:nvPr/>
              </p:nvSpPr>
              <p:spPr>
                <a:xfrm flipH="1">
                  <a:off x="7883873" y="1013191"/>
                  <a:ext cx="1848583" cy="4001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IN" sz="2000" b="1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Characteristics</a:t>
                  </a: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62FBD060-6739-4868-B053-C34BD36F0F12}"/>
                    </a:ext>
                  </a:extLst>
                </p:cNvPr>
                <p:cNvSpPr txBox="1"/>
                <p:nvPr/>
              </p:nvSpPr>
              <p:spPr>
                <a:xfrm flipH="1">
                  <a:off x="7555521" y="1709895"/>
                  <a:ext cx="2722540" cy="1077218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Guaranteed payments</a:t>
                  </a:r>
                </a:p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Operational Agreement</a:t>
                  </a:r>
                </a:p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Members</a:t>
                  </a:r>
                </a:p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It is governed by the state</a:t>
                  </a:r>
                </a:p>
              </p:txBody>
            </p:sp>
          </p:grp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1EADC6FD-FEAE-4905-9F6B-09E4B325EC98}"/>
                </a:ext>
              </a:extLst>
            </p:cNvPr>
            <p:cNvGrpSpPr/>
            <p:nvPr/>
          </p:nvGrpSpPr>
          <p:grpSpPr>
            <a:xfrm>
              <a:off x="782108" y="2607786"/>
              <a:ext cx="10627784" cy="1986882"/>
              <a:chOff x="782108" y="2962708"/>
              <a:chExt cx="10627784" cy="1986882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06F6BFB3-8F93-44DF-9EED-372142265781}"/>
                  </a:ext>
                </a:extLst>
              </p:cNvPr>
              <p:cNvGrpSpPr/>
              <p:nvPr/>
            </p:nvGrpSpPr>
            <p:grpSpPr>
              <a:xfrm>
                <a:off x="782108" y="3290686"/>
                <a:ext cx="3709996" cy="1309328"/>
                <a:chOff x="539457" y="3291787"/>
                <a:chExt cx="3709996" cy="1309328"/>
              </a:xfrm>
            </p:grpSpPr>
            <p:sp>
              <p:nvSpPr>
                <p:cNvPr id="16" name="Freeform 67">
                  <a:extLst>
                    <a:ext uri="{FF2B5EF4-FFF2-40B4-BE49-F238E27FC236}">
                      <a16:creationId xmlns:a16="http://schemas.microsoft.com/office/drawing/2014/main" id="{6D82BC94-EBF8-42E6-B3F6-35DD779470D6}"/>
                    </a:ext>
                  </a:extLst>
                </p:cNvPr>
                <p:cNvSpPr/>
                <p:nvPr/>
              </p:nvSpPr>
              <p:spPr>
                <a:xfrm>
                  <a:off x="539457" y="3291787"/>
                  <a:ext cx="3686493" cy="565492"/>
                </a:xfrm>
                <a:custGeom>
                  <a:avLst/>
                  <a:gdLst>
                    <a:gd name="connsiteX0" fmla="*/ 0 w 4290646"/>
                    <a:gd name="connsiteY0" fmla="*/ 0 h 900332"/>
                    <a:gd name="connsiteX1" fmla="*/ 4290646 w 4290646"/>
                    <a:gd name="connsiteY1" fmla="*/ 0 h 900332"/>
                    <a:gd name="connsiteX2" fmla="*/ 4290646 w 4290646"/>
                    <a:gd name="connsiteY2" fmla="*/ 900332 h 900332"/>
                    <a:gd name="connsiteX3" fmla="*/ 1195754 w 4290646"/>
                    <a:gd name="connsiteY3" fmla="*/ 900332 h 900332"/>
                    <a:gd name="connsiteX4" fmla="*/ 1195754 w 4290646"/>
                    <a:gd name="connsiteY4" fmla="*/ 604911 h 900332"/>
                    <a:gd name="connsiteX5" fmla="*/ 351693 w 4290646"/>
                    <a:gd name="connsiteY5" fmla="*/ 604911 h 900332"/>
                    <a:gd name="connsiteX6" fmla="*/ 351693 w 4290646"/>
                    <a:gd name="connsiteY6" fmla="*/ 900332 h 900332"/>
                    <a:gd name="connsiteX7" fmla="*/ 0 w 4290646"/>
                    <a:gd name="connsiteY7" fmla="*/ 900332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8" fmla="*/ 443133 w 4290646"/>
                    <a:gd name="connsiteY8" fmla="*/ 696351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6" fmla="*/ 1195754 w 4290646"/>
                    <a:gd name="connsiteY6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90646" h="900332">
                      <a:moveTo>
                        <a:pt x="351693" y="900332"/>
                      </a:moveTo>
                      <a:lnTo>
                        <a:pt x="0" y="900332"/>
                      </a:lnTo>
                      <a:lnTo>
                        <a:pt x="0" y="0"/>
                      </a:lnTo>
                      <a:lnTo>
                        <a:pt x="4290646" y="0"/>
                      </a:lnTo>
                    </a:path>
                  </a:pathLst>
                </a:custGeom>
                <a:noFill/>
                <a:ln w="6350">
                  <a:solidFill>
                    <a:schemeClr val="accent6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2BDA8B8D-1B9A-4CD1-9A52-446CD075CCAF}"/>
                    </a:ext>
                  </a:extLst>
                </p:cNvPr>
                <p:cNvSpPr txBox="1"/>
                <p:nvPr/>
              </p:nvSpPr>
              <p:spPr>
                <a:xfrm>
                  <a:off x="3055271" y="3304618"/>
                  <a:ext cx="896399" cy="4001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r"/>
                  <a:r>
                    <a:rPr lang="en-IN" sz="2000" b="1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Forms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1774B26A-3ABD-45ED-8E7C-B90278396567}"/>
                    </a:ext>
                  </a:extLst>
                </p:cNvPr>
                <p:cNvSpPr txBox="1"/>
                <p:nvPr/>
              </p:nvSpPr>
              <p:spPr>
                <a:xfrm>
                  <a:off x="1423550" y="3770118"/>
                  <a:ext cx="2825903" cy="830997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marL="182880" indent="-182880" algn="r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1065 by default</a:t>
                  </a:r>
                </a:p>
                <a:p>
                  <a:pPr marL="182880" indent="-182880" algn="r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1120 choosing with 8832</a:t>
                  </a:r>
                </a:p>
                <a:p>
                  <a:pPr marL="182880" indent="-182880" algn="r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1120-S choosing with 2553</a:t>
                  </a:r>
                </a:p>
              </p:txBody>
            </p: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0FF6707D-7C78-49BE-A600-1A0684590779}"/>
                    </a:ext>
                  </a:extLst>
                </p:cNvPr>
                <p:cNvGrpSpPr/>
                <p:nvPr/>
              </p:nvGrpSpPr>
              <p:grpSpPr>
                <a:xfrm>
                  <a:off x="775796" y="3540103"/>
                  <a:ext cx="634352" cy="634352"/>
                  <a:chOff x="775796" y="3540103"/>
                  <a:chExt cx="634352" cy="634352"/>
                </a:xfrm>
              </p:grpSpPr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A2752156-EDCA-4E3D-A3F8-CC3F66D7FAFA}"/>
                      </a:ext>
                    </a:extLst>
                  </p:cNvPr>
                  <p:cNvSpPr/>
                  <p:nvPr/>
                </p:nvSpPr>
                <p:spPr>
                  <a:xfrm>
                    <a:off x="775796" y="3540103"/>
                    <a:ext cx="634352" cy="634352"/>
                  </a:xfrm>
                  <a:prstGeom prst="rect">
                    <a:avLst/>
                  </a:prstGeom>
                  <a:solidFill>
                    <a:schemeClr val="bg2"/>
                  </a:solidFill>
                  <a:ln w="635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 dirty="0"/>
                  </a:p>
                </p:txBody>
              </p:sp>
              <p:grpSp>
                <p:nvGrpSpPr>
                  <p:cNvPr id="21" name="Group 20">
                    <a:extLst>
                      <a:ext uri="{FF2B5EF4-FFF2-40B4-BE49-F238E27FC236}">
                        <a16:creationId xmlns:a16="http://schemas.microsoft.com/office/drawing/2014/main" id="{B6E67F49-CEAC-4119-8017-ABD4D5502460}"/>
                      </a:ext>
                    </a:extLst>
                  </p:cNvPr>
                  <p:cNvGrpSpPr/>
                  <p:nvPr/>
                </p:nvGrpSpPr>
                <p:grpSpPr>
                  <a:xfrm>
                    <a:off x="856066" y="3667840"/>
                    <a:ext cx="473812" cy="378878"/>
                    <a:chOff x="355560" y="3265677"/>
                    <a:chExt cx="1474824" cy="1179323"/>
                  </a:xfrm>
                </p:grpSpPr>
                <p:sp>
                  <p:nvSpPr>
                    <p:cNvPr id="22" name="Freeform 33">
                      <a:extLst>
                        <a:ext uri="{FF2B5EF4-FFF2-40B4-BE49-F238E27FC236}">
                          <a16:creationId xmlns:a16="http://schemas.microsoft.com/office/drawing/2014/main" id="{F670954C-00F8-42FD-9A14-EFF150D288E7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 flipH="1">
                      <a:off x="355560" y="3269559"/>
                      <a:ext cx="1474824" cy="1175441"/>
                    </a:xfrm>
                    <a:custGeom>
                      <a:avLst/>
                      <a:gdLst>
                        <a:gd name="T0" fmla="*/ 1257 w 2353"/>
                        <a:gd name="T1" fmla="*/ 484 h 1879"/>
                        <a:gd name="T2" fmla="*/ 1354 w 2353"/>
                        <a:gd name="T3" fmla="*/ 731 h 1879"/>
                        <a:gd name="T4" fmla="*/ 1612 w 2353"/>
                        <a:gd name="T5" fmla="*/ 828 h 1879"/>
                        <a:gd name="T6" fmla="*/ 1505 w 2353"/>
                        <a:gd name="T7" fmla="*/ 934 h 1879"/>
                        <a:gd name="T8" fmla="*/ 1355 w 2353"/>
                        <a:gd name="T9" fmla="*/ 1084 h 1879"/>
                        <a:gd name="T10" fmla="*/ 1152 w 2353"/>
                        <a:gd name="T11" fmla="*/ 1084 h 1879"/>
                        <a:gd name="T12" fmla="*/ 1002 w 2353"/>
                        <a:gd name="T13" fmla="*/ 934 h 1879"/>
                        <a:gd name="T14" fmla="*/ 1002 w 2353"/>
                        <a:gd name="T15" fmla="*/ 731 h 1879"/>
                        <a:gd name="T16" fmla="*/ 1151 w 2353"/>
                        <a:gd name="T17" fmla="*/ 581 h 1879"/>
                        <a:gd name="T18" fmla="*/ 1724 w 2353"/>
                        <a:gd name="T19" fmla="*/ 465 h 1879"/>
                        <a:gd name="T20" fmla="*/ 1799 w 2353"/>
                        <a:gd name="T21" fmla="*/ 650 h 1879"/>
                        <a:gd name="T22" fmla="*/ 1874 w 2353"/>
                        <a:gd name="T23" fmla="*/ 465 h 1879"/>
                        <a:gd name="T24" fmla="*/ 2059 w 2353"/>
                        <a:gd name="T25" fmla="*/ 390 h 1879"/>
                        <a:gd name="T26" fmla="*/ 1874 w 2353"/>
                        <a:gd name="T27" fmla="*/ 315 h 1879"/>
                        <a:gd name="T28" fmla="*/ 1799 w 2353"/>
                        <a:gd name="T29" fmla="*/ 130 h 1879"/>
                        <a:gd name="T30" fmla="*/ 1724 w 2353"/>
                        <a:gd name="T31" fmla="*/ 315 h 1879"/>
                        <a:gd name="T32" fmla="*/ 1539 w 2353"/>
                        <a:gd name="T33" fmla="*/ 390 h 1879"/>
                        <a:gd name="T34" fmla="*/ 770 w 2353"/>
                        <a:gd name="T35" fmla="*/ 288 h 1879"/>
                        <a:gd name="T36" fmla="*/ 865 w 2353"/>
                        <a:gd name="T37" fmla="*/ 383 h 1879"/>
                        <a:gd name="T38" fmla="*/ 993 w 2353"/>
                        <a:gd name="T39" fmla="*/ 383 h 1879"/>
                        <a:gd name="T40" fmla="*/ 993 w 2353"/>
                        <a:gd name="T41" fmla="*/ 288 h 1879"/>
                        <a:gd name="T42" fmla="*/ 1153 w 2353"/>
                        <a:gd name="T43" fmla="*/ 223 h 1879"/>
                        <a:gd name="T44" fmla="*/ 993 w 2353"/>
                        <a:gd name="T45" fmla="*/ 159 h 1879"/>
                        <a:gd name="T46" fmla="*/ 929 w 2353"/>
                        <a:gd name="T47" fmla="*/ 0 h 1879"/>
                        <a:gd name="T48" fmla="*/ 865 w 2353"/>
                        <a:gd name="T49" fmla="*/ 159 h 1879"/>
                        <a:gd name="T50" fmla="*/ 705 w 2353"/>
                        <a:gd name="T51" fmla="*/ 223 h 1879"/>
                        <a:gd name="T52" fmla="*/ 770 w 2353"/>
                        <a:gd name="T53" fmla="*/ 288 h 1879"/>
                        <a:gd name="T54" fmla="*/ 2308 w 2353"/>
                        <a:gd name="T55" fmla="*/ 1378 h 1879"/>
                        <a:gd name="T56" fmla="*/ 1739 w 2353"/>
                        <a:gd name="T57" fmla="*/ 1778 h 1879"/>
                        <a:gd name="T58" fmla="*/ 1384 w 2353"/>
                        <a:gd name="T59" fmla="*/ 1879 h 1879"/>
                        <a:gd name="T60" fmla="*/ 505 w 2353"/>
                        <a:gd name="T61" fmla="*/ 1820 h 1879"/>
                        <a:gd name="T62" fmla="*/ 362 w 2353"/>
                        <a:gd name="T63" fmla="*/ 1858 h 1879"/>
                        <a:gd name="T64" fmla="*/ 26 w 2353"/>
                        <a:gd name="T65" fmla="*/ 1754 h 1879"/>
                        <a:gd name="T66" fmla="*/ 120 w 2353"/>
                        <a:gd name="T67" fmla="*/ 1171 h 1879"/>
                        <a:gd name="T68" fmla="*/ 328 w 2353"/>
                        <a:gd name="T69" fmla="*/ 1162 h 1879"/>
                        <a:gd name="T70" fmla="*/ 998 w 2353"/>
                        <a:gd name="T71" fmla="*/ 1237 h 1879"/>
                        <a:gd name="T72" fmla="*/ 1524 w 2353"/>
                        <a:gd name="T73" fmla="*/ 1314 h 1879"/>
                        <a:gd name="T74" fmla="*/ 1521 w 2353"/>
                        <a:gd name="T75" fmla="*/ 1500 h 1879"/>
                        <a:gd name="T76" fmla="*/ 1103 w 2353"/>
                        <a:gd name="T77" fmla="*/ 1539 h 1879"/>
                        <a:gd name="T78" fmla="*/ 1124 w 2353"/>
                        <a:gd name="T79" fmla="*/ 1558 h 1879"/>
                        <a:gd name="T80" fmla="*/ 1655 w 2353"/>
                        <a:gd name="T81" fmla="*/ 1517 h 1879"/>
                        <a:gd name="T82" fmla="*/ 2309 w 2353"/>
                        <a:gd name="T83" fmla="*/ 1222 h 1879"/>
                        <a:gd name="T84" fmla="*/ 305 w 2353"/>
                        <a:gd name="T85" fmla="*/ 1695 h 1879"/>
                        <a:gd name="T86" fmla="*/ 165 w 2353"/>
                        <a:gd name="T87" fmla="*/ 1686 h 1879"/>
                        <a:gd name="T88" fmla="*/ 233 w 2353"/>
                        <a:gd name="T89" fmla="*/ 1761 h 1879"/>
                        <a:gd name="T90" fmla="*/ 2095 w 2353"/>
                        <a:gd name="T91" fmla="*/ 1171 h 1879"/>
                        <a:gd name="T92" fmla="*/ 1653 w 2353"/>
                        <a:gd name="T93" fmla="*/ 1323 h 1879"/>
                        <a:gd name="T94" fmla="*/ 2095 w 2353"/>
                        <a:gd name="T95" fmla="*/ 1172 h 1879"/>
                        <a:gd name="T96" fmla="*/ 1791 w 2353"/>
                        <a:gd name="T97" fmla="*/ 1127 h 1879"/>
                        <a:gd name="T98" fmla="*/ 1527 w 2353"/>
                        <a:gd name="T99" fmla="*/ 1249 h 1879"/>
                        <a:gd name="T100" fmla="*/ 1890 w 2353"/>
                        <a:gd name="T101" fmla="*/ 1136 h 187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</a:cxnLst>
                      <a:rect l="0" t="0" r="r" b="b"/>
                      <a:pathLst>
                        <a:path w="2353" h="1879">
                          <a:moveTo>
                            <a:pt x="1151" y="581"/>
                          </a:moveTo>
                          <a:cubicBezTo>
                            <a:pt x="1154" y="525"/>
                            <a:pt x="1201" y="482"/>
                            <a:pt x="1257" y="484"/>
                          </a:cubicBezTo>
                          <a:cubicBezTo>
                            <a:pt x="1310" y="487"/>
                            <a:pt x="1351" y="529"/>
                            <a:pt x="1354" y="581"/>
                          </a:cubicBezTo>
                          <a:cubicBezTo>
                            <a:pt x="1354" y="731"/>
                            <a:pt x="1354" y="731"/>
                            <a:pt x="1354" y="731"/>
                          </a:cubicBezTo>
                          <a:cubicBezTo>
                            <a:pt x="1505" y="731"/>
                            <a:pt x="1505" y="731"/>
                            <a:pt x="1505" y="731"/>
                          </a:cubicBezTo>
                          <a:cubicBezTo>
                            <a:pt x="1561" y="728"/>
                            <a:pt x="1609" y="772"/>
                            <a:pt x="1612" y="828"/>
                          </a:cubicBezTo>
                          <a:cubicBezTo>
                            <a:pt x="1615" y="884"/>
                            <a:pt x="1571" y="931"/>
                            <a:pt x="1515" y="934"/>
                          </a:cubicBezTo>
                          <a:cubicBezTo>
                            <a:pt x="1512" y="934"/>
                            <a:pt x="1509" y="934"/>
                            <a:pt x="1505" y="934"/>
                          </a:cubicBezTo>
                          <a:cubicBezTo>
                            <a:pt x="1355" y="934"/>
                            <a:pt x="1355" y="934"/>
                            <a:pt x="1355" y="934"/>
                          </a:cubicBezTo>
                          <a:cubicBezTo>
                            <a:pt x="1355" y="1084"/>
                            <a:pt x="1355" y="1084"/>
                            <a:pt x="1355" y="1084"/>
                          </a:cubicBezTo>
                          <a:cubicBezTo>
                            <a:pt x="1353" y="1140"/>
                            <a:pt x="1305" y="1183"/>
                            <a:pt x="1249" y="1181"/>
                          </a:cubicBezTo>
                          <a:cubicBezTo>
                            <a:pt x="1197" y="1178"/>
                            <a:pt x="1155" y="1136"/>
                            <a:pt x="1152" y="1084"/>
                          </a:cubicBezTo>
                          <a:cubicBezTo>
                            <a:pt x="1152" y="934"/>
                            <a:pt x="1152" y="934"/>
                            <a:pt x="1152" y="934"/>
                          </a:cubicBezTo>
                          <a:cubicBezTo>
                            <a:pt x="1002" y="934"/>
                            <a:pt x="1002" y="934"/>
                            <a:pt x="1002" y="934"/>
                          </a:cubicBezTo>
                          <a:cubicBezTo>
                            <a:pt x="946" y="931"/>
                            <a:pt x="903" y="884"/>
                            <a:pt x="906" y="828"/>
                          </a:cubicBezTo>
                          <a:cubicBezTo>
                            <a:pt x="908" y="775"/>
                            <a:pt x="950" y="734"/>
                            <a:pt x="1002" y="731"/>
                          </a:cubicBezTo>
                          <a:cubicBezTo>
                            <a:pt x="1152" y="731"/>
                            <a:pt x="1152" y="731"/>
                            <a:pt x="1152" y="731"/>
                          </a:cubicBezTo>
                          <a:lnTo>
                            <a:pt x="1151" y="581"/>
                          </a:lnTo>
                          <a:close/>
                          <a:moveTo>
                            <a:pt x="1614" y="465"/>
                          </a:moveTo>
                          <a:cubicBezTo>
                            <a:pt x="1724" y="465"/>
                            <a:pt x="1724" y="465"/>
                            <a:pt x="1724" y="465"/>
                          </a:cubicBezTo>
                          <a:cubicBezTo>
                            <a:pt x="1724" y="575"/>
                            <a:pt x="1724" y="575"/>
                            <a:pt x="1724" y="575"/>
                          </a:cubicBezTo>
                          <a:cubicBezTo>
                            <a:pt x="1724" y="616"/>
                            <a:pt x="1758" y="650"/>
                            <a:pt x="1799" y="650"/>
                          </a:cubicBezTo>
                          <a:cubicBezTo>
                            <a:pt x="1840" y="650"/>
                            <a:pt x="1874" y="616"/>
                            <a:pt x="1874" y="575"/>
                          </a:cubicBezTo>
                          <a:cubicBezTo>
                            <a:pt x="1874" y="465"/>
                            <a:pt x="1874" y="465"/>
                            <a:pt x="1874" y="465"/>
                          </a:cubicBezTo>
                          <a:cubicBezTo>
                            <a:pt x="1984" y="465"/>
                            <a:pt x="1984" y="465"/>
                            <a:pt x="1984" y="465"/>
                          </a:cubicBezTo>
                          <a:cubicBezTo>
                            <a:pt x="2026" y="465"/>
                            <a:pt x="2059" y="431"/>
                            <a:pt x="2059" y="390"/>
                          </a:cubicBezTo>
                          <a:cubicBezTo>
                            <a:pt x="2059" y="349"/>
                            <a:pt x="2026" y="315"/>
                            <a:pt x="1984" y="315"/>
                          </a:cubicBezTo>
                          <a:cubicBezTo>
                            <a:pt x="1874" y="315"/>
                            <a:pt x="1874" y="315"/>
                            <a:pt x="1874" y="315"/>
                          </a:cubicBezTo>
                          <a:cubicBezTo>
                            <a:pt x="1874" y="205"/>
                            <a:pt x="1874" y="205"/>
                            <a:pt x="1874" y="205"/>
                          </a:cubicBezTo>
                          <a:cubicBezTo>
                            <a:pt x="1874" y="163"/>
                            <a:pt x="1840" y="130"/>
                            <a:pt x="1799" y="130"/>
                          </a:cubicBezTo>
                          <a:cubicBezTo>
                            <a:pt x="1758" y="130"/>
                            <a:pt x="1724" y="164"/>
                            <a:pt x="1724" y="205"/>
                          </a:cubicBezTo>
                          <a:cubicBezTo>
                            <a:pt x="1724" y="315"/>
                            <a:pt x="1724" y="315"/>
                            <a:pt x="1724" y="315"/>
                          </a:cubicBezTo>
                          <a:cubicBezTo>
                            <a:pt x="1614" y="315"/>
                            <a:pt x="1614" y="315"/>
                            <a:pt x="1614" y="315"/>
                          </a:cubicBezTo>
                          <a:cubicBezTo>
                            <a:pt x="1573" y="315"/>
                            <a:pt x="1539" y="349"/>
                            <a:pt x="1539" y="390"/>
                          </a:cubicBezTo>
                          <a:cubicBezTo>
                            <a:pt x="1539" y="431"/>
                            <a:pt x="1573" y="465"/>
                            <a:pt x="1614" y="465"/>
                          </a:cubicBezTo>
                          <a:close/>
                          <a:moveTo>
                            <a:pt x="770" y="288"/>
                          </a:moveTo>
                          <a:cubicBezTo>
                            <a:pt x="865" y="288"/>
                            <a:pt x="865" y="288"/>
                            <a:pt x="865" y="288"/>
                          </a:cubicBezTo>
                          <a:cubicBezTo>
                            <a:pt x="865" y="383"/>
                            <a:pt x="865" y="383"/>
                            <a:pt x="865" y="383"/>
                          </a:cubicBezTo>
                          <a:cubicBezTo>
                            <a:pt x="865" y="418"/>
                            <a:pt x="894" y="447"/>
                            <a:pt x="929" y="447"/>
                          </a:cubicBezTo>
                          <a:cubicBezTo>
                            <a:pt x="965" y="447"/>
                            <a:pt x="993" y="418"/>
                            <a:pt x="993" y="383"/>
                          </a:cubicBezTo>
                          <a:cubicBezTo>
                            <a:pt x="993" y="383"/>
                            <a:pt x="993" y="383"/>
                            <a:pt x="993" y="383"/>
                          </a:cubicBezTo>
                          <a:cubicBezTo>
                            <a:pt x="993" y="288"/>
                            <a:pt x="993" y="288"/>
                            <a:pt x="993" y="288"/>
                          </a:cubicBezTo>
                          <a:cubicBezTo>
                            <a:pt x="1089" y="288"/>
                            <a:pt x="1089" y="288"/>
                            <a:pt x="1089" y="288"/>
                          </a:cubicBezTo>
                          <a:cubicBezTo>
                            <a:pt x="1124" y="288"/>
                            <a:pt x="1153" y="259"/>
                            <a:pt x="1153" y="223"/>
                          </a:cubicBezTo>
                          <a:cubicBezTo>
                            <a:pt x="1153" y="188"/>
                            <a:pt x="1124" y="159"/>
                            <a:pt x="1089" y="159"/>
                          </a:cubicBezTo>
                          <a:cubicBezTo>
                            <a:pt x="993" y="159"/>
                            <a:pt x="993" y="159"/>
                            <a:pt x="993" y="159"/>
                          </a:cubicBezTo>
                          <a:cubicBezTo>
                            <a:pt x="993" y="64"/>
                            <a:pt x="993" y="64"/>
                            <a:pt x="993" y="64"/>
                          </a:cubicBezTo>
                          <a:cubicBezTo>
                            <a:pt x="993" y="28"/>
                            <a:pt x="965" y="0"/>
                            <a:pt x="929" y="0"/>
                          </a:cubicBezTo>
                          <a:cubicBezTo>
                            <a:pt x="894" y="0"/>
                            <a:pt x="865" y="28"/>
                            <a:pt x="865" y="64"/>
                          </a:cubicBezTo>
                          <a:cubicBezTo>
                            <a:pt x="865" y="159"/>
                            <a:pt x="865" y="159"/>
                            <a:pt x="865" y="159"/>
                          </a:cubicBezTo>
                          <a:cubicBezTo>
                            <a:pt x="770" y="159"/>
                            <a:pt x="770" y="159"/>
                            <a:pt x="770" y="159"/>
                          </a:cubicBezTo>
                          <a:cubicBezTo>
                            <a:pt x="734" y="159"/>
                            <a:pt x="705" y="188"/>
                            <a:pt x="705" y="223"/>
                          </a:cubicBezTo>
                          <a:cubicBezTo>
                            <a:pt x="705" y="259"/>
                            <a:pt x="734" y="288"/>
                            <a:pt x="770" y="288"/>
                          </a:cubicBezTo>
                          <a:cubicBezTo>
                            <a:pt x="770" y="288"/>
                            <a:pt x="770" y="288"/>
                            <a:pt x="770" y="288"/>
                          </a:cubicBezTo>
                          <a:close/>
                          <a:moveTo>
                            <a:pt x="2311" y="1225"/>
                          </a:moveTo>
                          <a:cubicBezTo>
                            <a:pt x="2353" y="1268"/>
                            <a:pt x="2351" y="1336"/>
                            <a:pt x="2308" y="1378"/>
                          </a:cubicBezTo>
                          <a:cubicBezTo>
                            <a:pt x="2304" y="1382"/>
                            <a:pt x="2300" y="1385"/>
                            <a:pt x="2295" y="1388"/>
                          </a:cubicBezTo>
                          <a:cubicBezTo>
                            <a:pt x="1739" y="1778"/>
                            <a:pt x="1739" y="1778"/>
                            <a:pt x="1739" y="1778"/>
                          </a:cubicBezTo>
                          <a:cubicBezTo>
                            <a:pt x="1645" y="1844"/>
                            <a:pt x="1533" y="1879"/>
                            <a:pt x="1418" y="1879"/>
                          </a:cubicBezTo>
                          <a:cubicBezTo>
                            <a:pt x="1407" y="1879"/>
                            <a:pt x="1395" y="1879"/>
                            <a:pt x="1384" y="1879"/>
                          </a:cubicBezTo>
                          <a:cubicBezTo>
                            <a:pt x="510" y="1820"/>
                            <a:pt x="510" y="1820"/>
                            <a:pt x="510" y="1820"/>
                          </a:cubicBezTo>
                          <a:cubicBezTo>
                            <a:pt x="505" y="1820"/>
                            <a:pt x="505" y="1820"/>
                            <a:pt x="505" y="1820"/>
                          </a:cubicBezTo>
                          <a:cubicBezTo>
                            <a:pt x="486" y="1820"/>
                            <a:pt x="467" y="1813"/>
                            <a:pt x="453" y="1801"/>
                          </a:cubicBezTo>
                          <a:cubicBezTo>
                            <a:pt x="435" y="1834"/>
                            <a:pt x="401" y="1856"/>
                            <a:pt x="362" y="1858"/>
                          </a:cubicBezTo>
                          <a:cubicBezTo>
                            <a:pt x="156" y="1868"/>
                            <a:pt x="156" y="1868"/>
                            <a:pt x="156" y="1868"/>
                          </a:cubicBezTo>
                          <a:cubicBezTo>
                            <a:pt x="88" y="1872"/>
                            <a:pt x="30" y="1821"/>
                            <a:pt x="26" y="1754"/>
                          </a:cubicBezTo>
                          <a:cubicBezTo>
                            <a:pt x="3" y="1297"/>
                            <a:pt x="3" y="1297"/>
                            <a:pt x="3" y="1297"/>
                          </a:cubicBezTo>
                          <a:cubicBezTo>
                            <a:pt x="0" y="1230"/>
                            <a:pt x="53" y="1174"/>
                            <a:pt x="120" y="1171"/>
                          </a:cubicBezTo>
                          <a:cubicBezTo>
                            <a:pt x="120" y="1171"/>
                            <a:pt x="121" y="1171"/>
                            <a:pt x="122" y="1171"/>
                          </a:cubicBezTo>
                          <a:cubicBezTo>
                            <a:pt x="328" y="1162"/>
                            <a:pt x="328" y="1162"/>
                            <a:pt x="328" y="1162"/>
                          </a:cubicBezTo>
                          <a:cubicBezTo>
                            <a:pt x="367" y="1160"/>
                            <a:pt x="405" y="1180"/>
                            <a:pt x="427" y="1213"/>
                          </a:cubicBezTo>
                          <a:cubicBezTo>
                            <a:pt x="522" y="1183"/>
                            <a:pt x="700" y="1126"/>
                            <a:pt x="998" y="1237"/>
                          </a:cubicBezTo>
                          <a:cubicBezTo>
                            <a:pt x="1092" y="1269"/>
                            <a:pt x="1189" y="1289"/>
                            <a:pt x="1288" y="1297"/>
                          </a:cubicBezTo>
                          <a:cubicBezTo>
                            <a:pt x="1524" y="1314"/>
                            <a:pt x="1524" y="1314"/>
                            <a:pt x="1524" y="1314"/>
                          </a:cubicBezTo>
                          <a:cubicBezTo>
                            <a:pt x="1575" y="1317"/>
                            <a:pt x="1614" y="1362"/>
                            <a:pt x="1611" y="1413"/>
                          </a:cubicBezTo>
                          <a:cubicBezTo>
                            <a:pt x="1608" y="1461"/>
                            <a:pt x="1569" y="1499"/>
                            <a:pt x="1521" y="1500"/>
                          </a:cubicBezTo>
                          <a:cubicBezTo>
                            <a:pt x="1122" y="1507"/>
                            <a:pt x="1122" y="1507"/>
                            <a:pt x="1122" y="1507"/>
                          </a:cubicBezTo>
                          <a:cubicBezTo>
                            <a:pt x="1109" y="1511"/>
                            <a:pt x="1100" y="1525"/>
                            <a:pt x="1103" y="1539"/>
                          </a:cubicBezTo>
                          <a:cubicBezTo>
                            <a:pt x="1105" y="1549"/>
                            <a:pt x="1114" y="1557"/>
                            <a:pt x="1124" y="1558"/>
                          </a:cubicBezTo>
                          <a:cubicBezTo>
                            <a:pt x="1124" y="1558"/>
                            <a:pt x="1124" y="1558"/>
                            <a:pt x="1124" y="1558"/>
                          </a:cubicBezTo>
                          <a:cubicBezTo>
                            <a:pt x="1514" y="1558"/>
                            <a:pt x="1514" y="1558"/>
                            <a:pt x="1514" y="1558"/>
                          </a:cubicBezTo>
                          <a:cubicBezTo>
                            <a:pt x="1564" y="1557"/>
                            <a:pt x="1613" y="1543"/>
                            <a:pt x="1655" y="1517"/>
                          </a:cubicBezTo>
                          <a:cubicBezTo>
                            <a:pt x="1655" y="1517"/>
                            <a:pt x="1998" y="1310"/>
                            <a:pt x="2172" y="1204"/>
                          </a:cubicBezTo>
                          <a:cubicBezTo>
                            <a:pt x="2216" y="1177"/>
                            <a:pt x="2273" y="1185"/>
                            <a:pt x="2309" y="1222"/>
                          </a:cubicBezTo>
                          <a:lnTo>
                            <a:pt x="2311" y="1225"/>
                          </a:lnTo>
                          <a:close/>
                          <a:moveTo>
                            <a:pt x="305" y="1695"/>
                          </a:moveTo>
                          <a:cubicBezTo>
                            <a:pt x="307" y="1656"/>
                            <a:pt x="278" y="1623"/>
                            <a:pt x="239" y="1621"/>
                          </a:cubicBezTo>
                          <a:cubicBezTo>
                            <a:pt x="200" y="1618"/>
                            <a:pt x="167" y="1648"/>
                            <a:pt x="165" y="1686"/>
                          </a:cubicBezTo>
                          <a:cubicBezTo>
                            <a:pt x="162" y="1725"/>
                            <a:pt x="192" y="1758"/>
                            <a:pt x="230" y="1761"/>
                          </a:cubicBezTo>
                          <a:cubicBezTo>
                            <a:pt x="231" y="1761"/>
                            <a:pt x="232" y="1761"/>
                            <a:pt x="233" y="1761"/>
                          </a:cubicBezTo>
                          <a:cubicBezTo>
                            <a:pt x="271" y="1762"/>
                            <a:pt x="303" y="1733"/>
                            <a:pt x="305" y="1695"/>
                          </a:cubicBezTo>
                          <a:close/>
                          <a:moveTo>
                            <a:pt x="2095" y="1171"/>
                          </a:moveTo>
                          <a:cubicBezTo>
                            <a:pt x="2063" y="1141"/>
                            <a:pt x="2015" y="1136"/>
                            <a:pt x="1976" y="1157"/>
                          </a:cubicBezTo>
                          <a:cubicBezTo>
                            <a:pt x="1653" y="1323"/>
                            <a:pt x="1653" y="1323"/>
                            <a:pt x="1653" y="1323"/>
                          </a:cubicBezTo>
                          <a:cubicBezTo>
                            <a:pt x="1672" y="1354"/>
                            <a:pt x="1680" y="1390"/>
                            <a:pt x="1675" y="1426"/>
                          </a:cubicBezTo>
                          <a:cubicBezTo>
                            <a:pt x="1787" y="1361"/>
                            <a:pt x="1951" y="1260"/>
                            <a:pt x="2095" y="1172"/>
                          </a:cubicBezTo>
                          <a:lnTo>
                            <a:pt x="2095" y="1171"/>
                          </a:lnTo>
                          <a:close/>
                          <a:moveTo>
                            <a:pt x="1791" y="1127"/>
                          </a:moveTo>
                          <a:cubicBezTo>
                            <a:pt x="1487" y="1246"/>
                            <a:pt x="1487" y="1246"/>
                            <a:pt x="1487" y="1246"/>
                          </a:cubicBezTo>
                          <a:cubicBezTo>
                            <a:pt x="1527" y="1249"/>
                            <a:pt x="1527" y="1249"/>
                            <a:pt x="1527" y="1249"/>
                          </a:cubicBezTo>
                          <a:cubicBezTo>
                            <a:pt x="1556" y="1251"/>
                            <a:pt x="1583" y="1260"/>
                            <a:pt x="1607" y="1277"/>
                          </a:cubicBezTo>
                          <a:cubicBezTo>
                            <a:pt x="1890" y="1136"/>
                            <a:pt x="1890" y="1136"/>
                            <a:pt x="1890" y="1136"/>
                          </a:cubicBezTo>
                          <a:cubicBezTo>
                            <a:pt x="1861" y="1116"/>
                            <a:pt x="1823" y="1113"/>
                            <a:pt x="1791" y="1127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23" name="Group 22">
                      <a:extLst>
                        <a:ext uri="{FF2B5EF4-FFF2-40B4-BE49-F238E27FC236}">
                          <a16:creationId xmlns:a16="http://schemas.microsoft.com/office/drawing/2014/main" id="{7E7966E7-CDB2-48BA-AF81-4411D8B2FE4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35434" y="3265677"/>
                      <a:ext cx="852642" cy="736042"/>
                      <a:chOff x="535434" y="3265677"/>
                      <a:chExt cx="852642" cy="736042"/>
                    </a:xfrm>
                  </p:grpSpPr>
                  <p:sp>
                    <p:nvSpPr>
                      <p:cNvPr id="24" name="Rectangle: Rounded Corners 23">
                        <a:extLst>
                          <a:ext uri="{FF2B5EF4-FFF2-40B4-BE49-F238E27FC236}">
                            <a16:creationId xmlns:a16="http://schemas.microsoft.com/office/drawing/2014/main" id="{2FAE0B6C-53F9-4A6D-9F04-3539510FAD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80178" y="3574132"/>
                        <a:ext cx="123518" cy="427587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25" name="Rectangle: Rounded Corners 24">
                        <a:extLst>
                          <a:ext uri="{FF2B5EF4-FFF2-40B4-BE49-F238E27FC236}">
                            <a16:creationId xmlns:a16="http://schemas.microsoft.com/office/drawing/2014/main" id="{2DE264AB-51FC-44A8-BB8B-CD214CCC01C7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977998" y="3567725"/>
                        <a:ext cx="123518" cy="440186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grpSp>
                    <p:nvGrpSpPr>
                      <p:cNvPr id="26" name="Group 25">
                        <a:extLst>
                          <a:ext uri="{FF2B5EF4-FFF2-40B4-BE49-F238E27FC236}">
                            <a16:creationId xmlns:a16="http://schemas.microsoft.com/office/drawing/2014/main" id="{25FCEAA6-8DA9-4B0E-BA9B-81EEAC1C6A9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35434" y="3351746"/>
                        <a:ext cx="331828" cy="322330"/>
                        <a:chOff x="472035" y="3349581"/>
                        <a:chExt cx="440186" cy="427587"/>
                      </a:xfrm>
                      <a:solidFill>
                        <a:schemeClr val="accent3"/>
                      </a:solidFill>
                    </p:grpSpPr>
                    <p:sp>
                      <p:nvSpPr>
                        <p:cNvPr id="30" name="Rectangle: Rounded Corners 29">
                          <a:extLst>
                            <a:ext uri="{FF2B5EF4-FFF2-40B4-BE49-F238E27FC236}">
                              <a16:creationId xmlns:a16="http://schemas.microsoft.com/office/drawing/2014/main" id="{73C36B58-6D77-4A45-91A6-E91220D3C9F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2549" y="3349581"/>
                          <a:ext cx="123518" cy="427587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chemeClr val="accent2"/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/>
                        </a:p>
                      </p:txBody>
                    </p:sp>
                    <p:sp>
                      <p:nvSpPr>
                        <p:cNvPr id="31" name="Rectangle: Rounded Corners 30">
                          <a:extLst>
                            <a:ext uri="{FF2B5EF4-FFF2-40B4-BE49-F238E27FC236}">
                              <a16:creationId xmlns:a16="http://schemas.microsoft.com/office/drawing/2014/main" id="{EB3FA0B8-52E7-4B4F-8376-128189BD87C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5400000">
                          <a:off x="630369" y="3343173"/>
                          <a:ext cx="123518" cy="440186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chemeClr val="accent2"/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/>
                        </a:p>
                      </p:txBody>
                    </p:sp>
                  </p:grpSp>
                  <p:grpSp>
                    <p:nvGrpSpPr>
                      <p:cNvPr id="27" name="Group 26">
                        <a:extLst>
                          <a:ext uri="{FF2B5EF4-FFF2-40B4-BE49-F238E27FC236}">
                            <a16:creationId xmlns:a16="http://schemas.microsoft.com/office/drawing/2014/main" id="{63CEC3DE-036C-4A08-9FF7-624464292A6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01776" y="3265677"/>
                        <a:ext cx="286300" cy="278104"/>
                        <a:chOff x="472035" y="3349581"/>
                        <a:chExt cx="440186" cy="427587"/>
                      </a:xfrm>
                      <a:solidFill>
                        <a:schemeClr val="accent3"/>
                      </a:solidFill>
                    </p:grpSpPr>
                    <p:sp>
                      <p:nvSpPr>
                        <p:cNvPr id="28" name="Rectangle: Rounded Corners 27">
                          <a:extLst>
                            <a:ext uri="{FF2B5EF4-FFF2-40B4-BE49-F238E27FC236}">
                              <a16:creationId xmlns:a16="http://schemas.microsoft.com/office/drawing/2014/main" id="{81971753-322D-46D7-B9F3-29A87E428CD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2549" y="3349581"/>
                          <a:ext cx="123518" cy="427587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chemeClr val="accent2"/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/>
                        </a:p>
                      </p:txBody>
                    </p:sp>
                    <p:sp>
                      <p:nvSpPr>
                        <p:cNvPr id="29" name="Rectangle: Rounded Corners 28">
                          <a:extLst>
                            <a:ext uri="{FF2B5EF4-FFF2-40B4-BE49-F238E27FC236}">
                              <a16:creationId xmlns:a16="http://schemas.microsoft.com/office/drawing/2014/main" id="{6321A357-6079-4E93-98FA-55165F0001D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5400000">
                          <a:off x="630369" y="3343173"/>
                          <a:ext cx="123518" cy="440186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chemeClr val="accent2"/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8F7E9E63-A6C5-47EA-95C8-4A000C61AC57}"/>
                  </a:ext>
                </a:extLst>
              </p:cNvPr>
              <p:cNvGrpSpPr/>
              <p:nvPr/>
            </p:nvGrpSpPr>
            <p:grpSpPr>
              <a:xfrm>
                <a:off x="7723399" y="2962708"/>
                <a:ext cx="3686493" cy="1986882"/>
                <a:chOff x="7480748" y="2962708"/>
                <a:chExt cx="3686493" cy="1986882"/>
              </a:xfrm>
            </p:grpSpPr>
            <p:sp>
              <p:nvSpPr>
                <p:cNvPr id="58" name="Freeform 31">
                  <a:extLst>
                    <a:ext uri="{FF2B5EF4-FFF2-40B4-BE49-F238E27FC236}">
                      <a16:creationId xmlns:a16="http://schemas.microsoft.com/office/drawing/2014/main" id="{1734CCEA-35DA-472C-8D5E-C83C4512D684}"/>
                    </a:ext>
                  </a:extLst>
                </p:cNvPr>
                <p:cNvSpPr/>
                <p:nvPr/>
              </p:nvSpPr>
              <p:spPr>
                <a:xfrm flipH="1">
                  <a:off x="7480748" y="3289585"/>
                  <a:ext cx="3686493" cy="565492"/>
                </a:xfrm>
                <a:custGeom>
                  <a:avLst/>
                  <a:gdLst>
                    <a:gd name="connsiteX0" fmla="*/ 0 w 4290646"/>
                    <a:gd name="connsiteY0" fmla="*/ 0 h 900332"/>
                    <a:gd name="connsiteX1" fmla="*/ 4290646 w 4290646"/>
                    <a:gd name="connsiteY1" fmla="*/ 0 h 900332"/>
                    <a:gd name="connsiteX2" fmla="*/ 4290646 w 4290646"/>
                    <a:gd name="connsiteY2" fmla="*/ 900332 h 900332"/>
                    <a:gd name="connsiteX3" fmla="*/ 1195754 w 4290646"/>
                    <a:gd name="connsiteY3" fmla="*/ 900332 h 900332"/>
                    <a:gd name="connsiteX4" fmla="*/ 1195754 w 4290646"/>
                    <a:gd name="connsiteY4" fmla="*/ 604911 h 900332"/>
                    <a:gd name="connsiteX5" fmla="*/ 351693 w 4290646"/>
                    <a:gd name="connsiteY5" fmla="*/ 604911 h 900332"/>
                    <a:gd name="connsiteX6" fmla="*/ 351693 w 4290646"/>
                    <a:gd name="connsiteY6" fmla="*/ 900332 h 900332"/>
                    <a:gd name="connsiteX7" fmla="*/ 0 w 4290646"/>
                    <a:gd name="connsiteY7" fmla="*/ 900332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8" fmla="*/ 443133 w 4290646"/>
                    <a:gd name="connsiteY8" fmla="*/ 696351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6" fmla="*/ 1195754 w 4290646"/>
                    <a:gd name="connsiteY6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90646" h="900332">
                      <a:moveTo>
                        <a:pt x="351693" y="900332"/>
                      </a:moveTo>
                      <a:lnTo>
                        <a:pt x="0" y="900332"/>
                      </a:lnTo>
                      <a:lnTo>
                        <a:pt x="0" y="0"/>
                      </a:lnTo>
                      <a:lnTo>
                        <a:pt x="4290646" y="0"/>
                      </a:lnTo>
                    </a:path>
                  </a:pathLst>
                </a:custGeom>
                <a:noFill/>
                <a:ln w="6350">
                  <a:solidFill>
                    <a:schemeClr val="accent6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FF6EE949-5AB4-4C5C-9752-467E17253C1E}"/>
                    </a:ext>
                  </a:extLst>
                </p:cNvPr>
                <p:cNvGrpSpPr/>
                <p:nvPr/>
              </p:nvGrpSpPr>
              <p:grpSpPr>
                <a:xfrm>
                  <a:off x="10296550" y="3540043"/>
                  <a:ext cx="634352" cy="634352"/>
                  <a:chOff x="10296550" y="3540043"/>
                  <a:chExt cx="634352" cy="634352"/>
                </a:xfrm>
              </p:grpSpPr>
              <p:sp>
                <p:nvSpPr>
                  <p:cNvPr id="62" name="Rectangle 61">
                    <a:extLst>
                      <a:ext uri="{FF2B5EF4-FFF2-40B4-BE49-F238E27FC236}">
                        <a16:creationId xmlns:a16="http://schemas.microsoft.com/office/drawing/2014/main" id="{CC42E20B-544B-4363-9512-3F8FA3378D6E}"/>
                      </a:ext>
                    </a:extLst>
                  </p:cNvPr>
                  <p:cNvSpPr/>
                  <p:nvPr/>
                </p:nvSpPr>
                <p:spPr>
                  <a:xfrm>
                    <a:off x="10296550" y="3540043"/>
                    <a:ext cx="634352" cy="634352"/>
                  </a:xfrm>
                  <a:prstGeom prst="rect">
                    <a:avLst/>
                  </a:prstGeom>
                  <a:solidFill>
                    <a:schemeClr val="bg2"/>
                  </a:solidFill>
                  <a:ln w="635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  <p:grpSp>
                <p:nvGrpSpPr>
                  <p:cNvPr id="63" name="Group 46">
                    <a:extLst>
                      <a:ext uri="{FF2B5EF4-FFF2-40B4-BE49-F238E27FC236}">
                        <a16:creationId xmlns:a16="http://schemas.microsoft.com/office/drawing/2014/main" id="{585D2694-1853-4119-A43D-50D1CE933A7E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0411183" y="3647211"/>
                    <a:ext cx="405086" cy="420018"/>
                    <a:chOff x="3" y="0"/>
                    <a:chExt cx="5046" cy="5232"/>
                  </a:xfrm>
                  <a:solidFill>
                    <a:schemeClr val="accent1"/>
                  </a:solidFill>
                </p:grpSpPr>
                <p:sp>
                  <p:nvSpPr>
                    <p:cNvPr id="64" name="Freeform 47">
                      <a:extLst>
                        <a:ext uri="{FF2B5EF4-FFF2-40B4-BE49-F238E27FC236}">
                          <a16:creationId xmlns:a16="http://schemas.microsoft.com/office/drawing/2014/main" id="{3D8EEC71-D544-4A39-9F39-4DB04AB96CC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42" y="2008"/>
                      <a:ext cx="3443" cy="696"/>
                    </a:xfrm>
                    <a:custGeom>
                      <a:avLst/>
                      <a:gdLst>
                        <a:gd name="T0" fmla="*/ 1126 w 1516"/>
                        <a:gd name="T1" fmla="*/ 0 h 307"/>
                        <a:gd name="T2" fmla="*/ 1066 w 1516"/>
                        <a:gd name="T3" fmla="*/ 0 h 307"/>
                        <a:gd name="T4" fmla="*/ 759 w 1516"/>
                        <a:gd name="T5" fmla="*/ 107 h 307"/>
                        <a:gd name="T6" fmla="*/ 452 w 1516"/>
                        <a:gd name="T7" fmla="*/ 0 h 307"/>
                        <a:gd name="T8" fmla="*/ 407 w 1516"/>
                        <a:gd name="T9" fmla="*/ 0 h 307"/>
                        <a:gd name="T10" fmla="*/ 0 w 1516"/>
                        <a:gd name="T11" fmla="*/ 307 h 307"/>
                        <a:gd name="T12" fmla="*/ 1516 w 1516"/>
                        <a:gd name="T13" fmla="*/ 307 h 307"/>
                        <a:gd name="T14" fmla="*/ 1126 w 1516"/>
                        <a:gd name="T15" fmla="*/ 0 h 3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1516" h="307">
                          <a:moveTo>
                            <a:pt x="1126" y="0"/>
                          </a:moveTo>
                          <a:cubicBezTo>
                            <a:pt x="1066" y="0"/>
                            <a:pt x="1066" y="0"/>
                            <a:pt x="1066" y="0"/>
                          </a:cubicBezTo>
                          <a:cubicBezTo>
                            <a:pt x="997" y="64"/>
                            <a:pt x="885" y="107"/>
                            <a:pt x="759" y="107"/>
                          </a:cubicBezTo>
                          <a:cubicBezTo>
                            <a:pt x="633" y="107"/>
                            <a:pt x="521" y="64"/>
                            <a:pt x="452" y="0"/>
                          </a:cubicBezTo>
                          <a:cubicBezTo>
                            <a:pt x="407" y="0"/>
                            <a:pt x="407" y="0"/>
                            <a:pt x="407" y="0"/>
                          </a:cubicBezTo>
                          <a:cubicBezTo>
                            <a:pt x="183" y="0"/>
                            <a:pt x="0" y="138"/>
                            <a:pt x="0" y="307"/>
                          </a:cubicBezTo>
                          <a:cubicBezTo>
                            <a:pt x="1516" y="307"/>
                            <a:pt x="1516" y="307"/>
                            <a:pt x="1516" y="307"/>
                          </a:cubicBezTo>
                          <a:cubicBezTo>
                            <a:pt x="1516" y="136"/>
                            <a:pt x="1343" y="0"/>
                            <a:pt x="1126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5" name="Freeform 48">
                      <a:extLst>
                        <a:ext uri="{FF2B5EF4-FFF2-40B4-BE49-F238E27FC236}">
                          <a16:creationId xmlns:a16="http://schemas.microsoft.com/office/drawing/2014/main" id="{CC805058-CBE6-4FC1-9EFB-9EB280464D51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1523" y="0"/>
                      <a:ext cx="2076" cy="2067"/>
                    </a:xfrm>
                    <a:custGeom>
                      <a:avLst/>
                      <a:gdLst>
                        <a:gd name="T0" fmla="*/ 457 w 914"/>
                        <a:gd name="T1" fmla="*/ 0 h 912"/>
                        <a:gd name="T2" fmla="*/ 0 w 914"/>
                        <a:gd name="T3" fmla="*/ 457 h 912"/>
                        <a:gd name="T4" fmla="*/ 457 w 914"/>
                        <a:gd name="T5" fmla="*/ 912 h 912"/>
                        <a:gd name="T6" fmla="*/ 914 w 914"/>
                        <a:gd name="T7" fmla="*/ 455 h 912"/>
                        <a:gd name="T8" fmla="*/ 457 w 914"/>
                        <a:gd name="T9" fmla="*/ 0 h 912"/>
                        <a:gd name="T10" fmla="*/ 457 w 914"/>
                        <a:gd name="T11" fmla="*/ 810 h 912"/>
                        <a:gd name="T12" fmla="*/ 102 w 914"/>
                        <a:gd name="T13" fmla="*/ 455 h 912"/>
                        <a:gd name="T14" fmla="*/ 114 w 914"/>
                        <a:gd name="T15" fmla="*/ 369 h 912"/>
                        <a:gd name="T16" fmla="*/ 316 w 914"/>
                        <a:gd name="T17" fmla="*/ 419 h 912"/>
                        <a:gd name="T18" fmla="*/ 509 w 914"/>
                        <a:gd name="T19" fmla="*/ 360 h 912"/>
                        <a:gd name="T20" fmla="*/ 795 w 914"/>
                        <a:gd name="T21" fmla="*/ 355 h 912"/>
                        <a:gd name="T22" fmla="*/ 809 w 914"/>
                        <a:gd name="T23" fmla="*/ 455 h 912"/>
                        <a:gd name="T24" fmla="*/ 457 w 914"/>
                        <a:gd name="T25" fmla="*/ 810 h 9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914" h="912">
                          <a:moveTo>
                            <a:pt x="457" y="0"/>
                          </a:moveTo>
                          <a:cubicBezTo>
                            <a:pt x="204" y="0"/>
                            <a:pt x="0" y="205"/>
                            <a:pt x="0" y="457"/>
                          </a:cubicBezTo>
                          <a:cubicBezTo>
                            <a:pt x="2" y="707"/>
                            <a:pt x="207" y="912"/>
                            <a:pt x="457" y="912"/>
                          </a:cubicBezTo>
                          <a:cubicBezTo>
                            <a:pt x="709" y="912"/>
                            <a:pt x="914" y="707"/>
                            <a:pt x="914" y="455"/>
                          </a:cubicBezTo>
                          <a:cubicBezTo>
                            <a:pt x="914" y="203"/>
                            <a:pt x="709" y="0"/>
                            <a:pt x="457" y="0"/>
                          </a:cubicBezTo>
                          <a:close/>
                          <a:moveTo>
                            <a:pt x="457" y="810"/>
                          </a:moveTo>
                          <a:cubicBezTo>
                            <a:pt x="262" y="810"/>
                            <a:pt x="102" y="650"/>
                            <a:pt x="102" y="455"/>
                          </a:cubicBezTo>
                          <a:cubicBezTo>
                            <a:pt x="102" y="424"/>
                            <a:pt x="107" y="396"/>
                            <a:pt x="114" y="369"/>
                          </a:cubicBezTo>
                          <a:cubicBezTo>
                            <a:pt x="157" y="391"/>
                            <a:pt x="231" y="419"/>
                            <a:pt x="316" y="419"/>
                          </a:cubicBezTo>
                          <a:cubicBezTo>
                            <a:pt x="378" y="419"/>
                            <a:pt x="445" y="405"/>
                            <a:pt x="509" y="360"/>
                          </a:cubicBezTo>
                          <a:cubicBezTo>
                            <a:pt x="516" y="355"/>
                            <a:pt x="671" y="243"/>
                            <a:pt x="795" y="355"/>
                          </a:cubicBezTo>
                          <a:cubicBezTo>
                            <a:pt x="804" y="386"/>
                            <a:pt x="809" y="422"/>
                            <a:pt x="809" y="455"/>
                          </a:cubicBezTo>
                          <a:cubicBezTo>
                            <a:pt x="812" y="650"/>
                            <a:pt x="652" y="810"/>
                            <a:pt x="457" y="81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6" name="Freeform 49">
                      <a:extLst>
                        <a:ext uri="{FF2B5EF4-FFF2-40B4-BE49-F238E27FC236}">
                          <a16:creationId xmlns:a16="http://schemas.microsoft.com/office/drawing/2014/main" id="{B476DB97-DE04-492E-AAFF-8C6B7EDBE49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843" y="4081"/>
                      <a:ext cx="334" cy="335"/>
                    </a:xfrm>
                    <a:custGeom>
                      <a:avLst/>
                      <a:gdLst>
                        <a:gd name="T0" fmla="*/ 73 w 147"/>
                        <a:gd name="T1" fmla="*/ 0 h 148"/>
                        <a:gd name="T2" fmla="*/ 0 w 147"/>
                        <a:gd name="T3" fmla="*/ 72 h 148"/>
                        <a:gd name="T4" fmla="*/ 0 w 147"/>
                        <a:gd name="T5" fmla="*/ 74 h 148"/>
                        <a:gd name="T6" fmla="*/ 73 w 147"/>
                        <a:gd name="T7" fmla="*/ 148 h 148"/>
                        <a:gd name="T8" fmla="*/ 147 w 147"/>
                        <a:gd name="T9" fmla="*/ 77 h 148"/>
                        <a:gd name="T10" fmla="*/ 147 w 147"/>
                        <a:gd name="T11" fmla="*/ 74 h 148"/>
                        <a:gd name="T12" fmla="*/ 73 w 147"/>
                        <a:gd name="T13" fmla="*/ 0 h 1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47" h="148">
                          <a:moveTo>
                            <a:pt x="73" y="0"/>
                          </a:moveTo>
                          <a:cubicBezTo>
                            <a:pt x="33" y="0"/>
                            <a:pt x="2" y="31"/>
                            <a:pt x="0" y="72"/>
                          </a:cubicBezTo>
                          <a:cubicBezTo>
                            <a:pt x="0" y="74"/>
                            <a:pt x="0" y="74"/>
                            <a:pt x="0" y="74"/>
                          </a:cubicBezTo>
                          <a:cubicBezTo>
                            <a:pt x="0" y="115"/>
                            <a:pt x="33" y="148"/>
                            <a:pt x="73" y="148"/>
                          </a:cubicBezTo>
                          <a:cubicBezTo>
                            <a:pt x="114" y="148"/>
                            <a:pt x="145" y="117"/>
                            <a:pt x="147" y="77"/>
                          </a:cubicBezTo>
                          <a:cubicBezTo>
                            <a:pt x="147" y="74"/>
                            <a:pt x="147" y="74"/>
                            <a:pt x="147" y="74"/>
                          </a:cubicBezTo>
                          <a:cubicBezTo>
                            <a:pt x="147" y="34"/>
                            <a:pt x="114" y="0"/>
                            <a:pt x="73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7" name="Freeform 50">
                      <a:extLst>
                        <a:ext uri="{FF2B5EF4-FFF2-40B4-BE49-F238E27FC236}">
                          <a16:creationId xmlns:a16="http://schemas.microsoft.com/office/drawing/2014/main" id="{483820EF-BADA-4537-815A-BB7E35DAFE3A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3" y="2813"/>
                      <a:ext cx="5046" cy="2419"/>
                    </a:xfrm>
                    <a:custGeom>
                      <a:avLst/>
                      <a:gdLst>
                        <a:gd name="T0" fmla="*/ 1945 w 2221"/>
                        <a:gd name="T1" fmla="*/ 1014 h 1067"/>
                        <a:gd name="T2" fmla="*/ 1971 w 2221"/>
                        <a:gd name="T3" fmla="*/ 124 h 1067"/>
                        <a:gd name="T4" fmla="*/ 404 w 2221"/>
                        <a:gd name="T5" fmla="*/ 0 h 1067"/>
                        <a:gd name="T6" fmla="*/ 281 w 2221"/>
                        <a:gd name="T7" fmla="*/ 940 h 1067"/>
                        <a:gd name="T8" fmla="*/ 23 w 2221"/>
                        <a:gd name="T9" fmla="*/ 1017 h 1067"/>
                        <a:gd name="T10" fmla="*/ 0 w 2221"/>
                        <a:gd name="T11" fmla="*/ 1043 h 1067"/>
                        <a:gd name="T12" fmla="*/ 2197 w 2221"/>
                        <a:gd name="T13" fmla="*/ 1067 h 1067"/>
                        <a:gd name="T14" fmla="*/ 2221 w 2221"/>
                        <a:gd name="T15" fmla="*/ 1040 h 1067"/>
                        <a:gd name="T16" fmla="*/ 1028 w 2221"/>
                        <a:gd name="T17" fmla="*/ 545 h 1067"/>
                        <a:gd name="T18" fmla="*/ 971 w 2221"/>
                        <a:gd name="T19" fmla="*/ 614 h 1067"/>
                        <a:gd name="T20" fmla="*/ 895 w 2221"/>
                        <a:gd name="T21" fmla="*/ 562 h 1067"/>
                        <a:gd name="T22" fmla="*/ 852 w 2221"/>
                        <a:gd name="T23" fmla="*/ 543 h 1067"/>
                        <a:gd name="T24" fmla="*/ 762 w 2221"/>
                        <a:gd name="T25" fmla="*/ 521 h 1067"/>
                        <a:gd name="T26" fmla="*/ 769 w 2221"/>
                        <a:gd name="T27" fmla="*/ 433 h 1067"/>
                        <a:gd name="T28" fmla="*/ 719 w 2221"/>
                        <a:gd name="T29" fmla="*/ 362 h 1067"/>
                        <a:gd name="T30" fmla="*/ 785 w 2221"/>
                        <a:gd name="T31" fmla="*/ 305 h 1067"/>
                        <a:gd name="T32" fmla="*/ 762 w 2221"/>
                        <a:gd name="T33" fmla="*/ 259 h 1067"/>
                        <a:gd name="T34" fmla="*/ 852 w 2221"/>
                        <a:gd name="T35" fmla="*/ 238 h 1067"/>
                        <a:gd name="T36" fmla="*/ 909 w 2221"/>
                        <a:gd name="T37" fmla="*/ 169 h 1067"/>
                        <a:gd name="T38" fmla="*/ 985 w 2221"/>
                        <a:gd name="T39" fmla="*/ 221 h 1067"/>
                        <a:gd name="T40" fmla="*/ 1028 w 2221"/>
                        <a:gd name="T41" fmla="*/ 240 h 1067"/>
                        <a:gd name="T42" fmla="*/ 1119 w 2221"/>
                        <a:gd name="T43" fmla="*/ 262 h 1067"/>
                        <a:gd name="T44" fmla="*/ 1112 w 2221"/>
                        <a:gd name="T45" fmla="*/ 350 h 1067"/>
                        <a:gd name="T46" fmla="*/ 1162 w 2221"/>
                        <a:gd name="T47" fmla="*/ 421 h 1067"/>
                        <a:gd name="T48" fmla="*/ 1095 w 2221"/>
                        <a:gd name="T49" fmla="*/ 478 h 1067"/>
                        <a:gd name="T50" fmla="*/ 1119 w 2221"/>
                        <a:gd name="T51" fmla="*/ 524 h 1067"/>
                        <a:gd name="T52" fmla="*/ 1028 w 2221"/>
                        <a:gd name="T53" fmla="*/ 545 h 1067"/>
                        <a:gd name="T54" fmla="*/ 1547 w 2221"/>
                        <a:gd name="T55" fmla="*/ 674 h 1067"/>
                        <a:gd name="T56" fmla="*/ 1500 w 2221"/>
                        <a:gd name="T57" fmla="*/ 688 h 1067"/>
                        <a:gd name="T58" fmla="*/ 1490 w 2221"/>
                        <a:gd name="T59" fmla="*/ 709 h 1067"/>
                        <a:gd name="T60" fmla="*/ 1464 w 2221"/>
                        <a:gd name="T61" fmla="*/ 824 h 1067"/>
                        <a:gd name="T62" fmla="*/ 1395 w 2221"/>
                        <a:gd name="T63" fmla="*/ 793 h 1067"/>
                        <a:gd name="T64" fmla="*/ 1388 w 2221"/>
                        <a:gd name="T65" fmla="*/ 805 h 1067"/>
                        <a:gd name="T66" fmla="*/ 1288 w 2221"/>
                        <a:gd name="T67" fmla="*/ 867 h 1067"/>
                        <a:gd name="T68" fmla="*/ 1273 w 2221"/>
                        <a:gd name="T69" fmla="*/ 814 h 1067"/>
                        <a:gd name="T70" fmla="*/ 1271 w 2221"/>
                        <a:gd name="T71" fmla="*/ 805 h 1067"/>
                        <a:gd name="T72" fmla="*/ 1245 w 2221"/>
                        <a:gd name="T73" fmla="*/ 793 h 1067"/>
                        <a:gd name="T74" fmla="*/ 1238 w 2221"/>
                        <a:gd name="T75" fmla="*/ 798 h 1067"/>
                        <a:gd name="T76" fmla="*/ 1131 w 2221"/>
                        <a:gd name="T77" fmla="*/ 767 h 1067"/>
                        <a:gd name="T78" fmla="*/ 1159 w 2221"/>
                        <a:gd name="T79" fmla="*/ 712 h 1067"/>
                        <a:gd name="T80" fmla="*/ 1162 w 2221"/>
                        <a:gd name="T81" fmla="*/ 698 h 1067"/>
                        <a:gd name="T82" fmla="*/ 1090 w 2221"/>
                        <a:gd name="T83" fmla="*/ 671 h 1067"/>
                        <a:gd name="T84" fmla="*/ 1100 w 2221"/>
                        <a:gd name="T85" fmla="*/ 593 h 1067"/>
                        <a:gd name="T86" fmla="*/ 1147 w 2221"/>
                        <a:gd name="T87" fmla="*/ 578 h 1067"/>
                        <a:gd name="T88" fmla="*/ 1157 w 2221"/>
                        <a:gd name="T89" fmla="*/ 557 h 1067"/>
                        <a:gd name="T90" fmla="*/ 1183 w 2221"/>
                        <a:gd name="T91" fmla="*/ 443 h 1067"/>
                        <a:gd name="T92" fmla="*/ 1252 w 2221"/>
                        <a:gd name="T93" fmla="*/ 474 h 1067"/>
                        <a:gd name="T94" fmla="*/ 1259 w 2221"/>
                        <a:gd name="T95" fmla="*/ 462 h 1067"/>
                        <a:gd name="T96" fmla="*/ 1364 w 2221"/>
                        <a:gd name="T97" fmla="*/ 400 h 1067"/>
                        <a:gd name="T98" fmla="*/ 1378 w 2221"/>
                        <a:gd name="T99" fmla="*/ 452 h 1067"/>
                        <a:gd name="T100" fmla="*/ 1381 w 2221"/>
                        <a:gd name="T101" fmla="*/ 462 h 1067"/>
                        <a:gd name="T102" fmla="*/ 1407 w 2221"/>
                        <a:gd name="T103" fmla="*/ 474 h 1067"/>
                        <a:gd name="T104" fmla="*/ 1414 w 2221"/>
                        <a:gd name="T105" fmla="*/ 469 h 1067"/>
                        <a:gd name="T106" fmla="*/ 1519 w 2221"/>
                        <a:gd name="T107" fmla="*/ 500 h 1067"/>
                        <a:gd name="T108" fmla="*/ 1490 w 2221"/>
                        <a:gd name="T109" fmla="*/ 555 h 1067"/>
                        <a:gd name="T110" fmla="*/ 1488 w 2221"/>
                        <a:gd name="T111" fmla="*/ 569 h 1067"/>
                        <a:gd name="T112" fmla="*/ 1559 w 2221"/>
                        <a:gd name="T113" fmla="*/ 598 h 106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</a:cxnLst>
                      <a:rect l="0" t="0" r="r" b="b"/>
                      <a:pathLst>
                        <a:path w="2221" h="1067">
                          <a:moveTo>
                            <a:pt x="2197" y="1014"/>
                          </a:moveTo>
                          <a:cubicBezTo>
                            <a:pt x="1945" y="1014"/>
                            <a:pt x="1945" y="1014"/>
                            <a:pt x="1945" y="1014"/>
                          </a:cubicBezTo>
                          <a:cubicBezTo>
                            <a:pt x="1962" y="993"/>
                            <a:pt x="1971" y="967"/>
                            <a:pt x="1971" y="938"/>
                          </a:cubicBezTo>
                          <a:cubicBezTo>
                            <a:pt x="1971" y="124"/>
                            <a:pt x="1971" y="124"/>
                            <a:pt x="1971" y="124"/>
                          </a:cubicBezTo>
                          <a:cubicBezTo>
                            <a:pt x="1971" y="55"/>
                            <a:pt x="1914" y="0"/>
                            <a:pt x="1847" y="0"/>
                          </a:cubicBezTo>
                          <a:cubicBezTo>
                            <a:pt x="404" y="0"/>
                            <a:pt x="404" y="0"/>
                            <a:pt x="404" y="0"/>
                          </a:cubicBezTo>
                          <a:cubicBezTo>
                            <a:pt x="335" y="0"/>
                            <a:pt x="281" y="57"/>
                            <a:pt x="281" y="124"/>
                          </a:cubicBezTo>
                          <a:cubicBezTo>
                            <a:pt x="281" y="940"/>
                            <a:pt x="281" y="940"/>
                            <a:pt x="281" y="940"/>
                          </a:cubicBezTo>
                          <a:cubicBezTo>
                            <a:pt x="281" y="969"/>
                            <a:pt x="290" y="995"/>
                            <a:pt x="307" y="1017"/>
                          </a:cubicBezTo>
                          <a:cubicBezTo>
                            <a:pt x="23" y="1017"/>
                            <a:pt x="23" y="1017"/>
                            <a:pt x="23" y="1017"/>
                          </a:cubicBezTo>
                          <a:cubicBezTo>
                            <a:pt x="9" y="1017"/>
                            <a:pt x="0" y="1028"/>
                            <a:pt x="0" y="1040"/>
                          </a:cubicBezTo>
                          <a:cubicBezTo>
                            <a:pt x="0" y="1043"/>
                            <a:pt x="0" y="1043"/>
                            <a:pt x="0" y="1043"/>
                          </a:cubicBezTo>
                          <a:cubicBezTo>
                            <a:pt x="0" y="1057"/>
                            <a:pt x="11" y="1067"/>
                            <a:pt x="23" y="1067"/>
                          </a:cubicBezTo>
                          <a:cubicBezTo>
                            <a:pt x="2197" y="1067"/>
                            <a:pt x="2197" y="1067"/>
                            <a:pt x="2197" y="1067"/>
                          </a:cubicBezTo>
                          <a:cubicBezTo>
                            <a:pt x="2212" y="1067"/>
                            <a:pt x="2221" y="1055"/>
                            <a:pt x="2221" y="1043"/>
                          </a:cubicBezTo>
                          <a:cubicBezTo>
                            <a:pt x="2221" y="1040"/>
                            <a:pt x="2221" y="1040"/>
                            <a:pt x="2221" y="1040"/>
                          </a:cubicBezTo>
                          <a:cubicBezTo>
                            <a:pt x="2221" y="1026"/>
                            <a:pt x="2212" y="1014"/>
                            <a:pt x="2197" y="1014"/>
                          </a:cubicBezTo>
                          <a:close/>
                          <a:moveTo>
                            <a:pt x="1028" y="545"/>
                          </a:moveTo>
                          <a:cubicBezTo>
                            <a:pt x="995" y="526"/>
                            <a:pt x="988" y="562"/>
                            <a:pt x="988" y="562"/>
                          </a:cubicBezTo>
                          <a:cubicBezTo>
                            <a:pt x="971" y="614"/>
                            <a:pt x="971" y="614"/>
                            <a:pt x="971" y="614"/>
                          </a:cubicBezTo>
                          <a:cubicBezTo>
                            <a:pt x="909" y="614"/>
                            <a:pt x="909" y="614"/>
                            <a:pt x="909" y="614"/>
                          </a:cubicBezTo>
                          <a:cubicBezTo>
                            <a:pt x="895" y="562"/>
                            <a:pt x="895" y="562"/>
                            <a:pt x="895" y="562"/>
                          </a:cubicBezTo>
                          <a:cubicBezTo>
                            <a:pt x="885" y="526"/>
                            <a:pt x="857" y="540"/>
                            <a:pt x="852" y="543"/>
                          </a:cubicBezTo>
                          <a:cubicBezTo>
                            <a:pt x="852" y="543"/>
                            <a:pt x="852" y="543"/>
                            <a:pt x="852" y="543"/>
                          </a:cubicBezTo>
                          <a:cubicBezTo>
                            <a:pt x="807" y="567"/>
                            <a:pt x="807" y="567"/>
                            <a:pt x="807" y="567"/>
                          </a:cubicBezTo>
                          <a:cubicBezTo>
                            <a:pt x="762" y="521"/>
                            <a:pt x="762" y="521"/>
                            <a:pt x="762" y="521"/>
                          </a:cubicBezTo>
                          <a:cubicBezTo>
                            <a:pt x="788" y="476"/>
                            <a:pt x="788" y="476"/>
                            <a:pt x="788" y="476"/>
                          </a:cubicBezTo>
                          <a:cubicBezTo>
                            <a:pt x="804" y="445"/>
                            <a:pt x="776" y="436"/>
                            <a:pt x="769" y="433"/>
                          </a:cubicBezTo>
                          <a:cubicBezTo>
                            <a:pt x="719" y="419"/>
                            <a:pt x="719" y="419"/>
                            <a:pt x="719" y="419"/>
                          </a:cubicBezTo>
                          <a:cubicBezTo>
                            <a:pt x="719" y="362"/>
                            <a:pt x="719" y="362"/>
                            <a:pt x="719" y="362"/>
                          </a:cubicBezTo>
                          <a:cubicBezTo>
                            <a:pt x="769" y="347"/>
                            <a:pt x="769" y="347"/>
                            <a:pt x="769" y="347"/>
                          </a:cubicBezTo>
                          <a:cubicBezTo>
                            <a:pt x="804" y="336"/>
                            <a:pt x="785" y="305"/>
                            <a:pt x="785" y="305"/>
                          </a:cubicBezTo>
                          <a:cubicBezTo>
                            <a:pt x="785" y="305"/>
                            <a:pt x="785" y="305"/>
                            <a:pt x="785" y="305"/>
                          </a:cubicBezTo>
                          <a:cubicBezTo>
                            <a:pt x="762" y="259"/>
                            <a:pt x="762" y="259"/>
                            <a:pt x="762" y="259"/>
                          </a:cubicBezTo>
                          <a:cubicBezTo>
                            <a:pt x="807" y="214"/>
                            <a:pt x="807" y="214"/>
                            <a:pt x="807" y="214"/>
                          </a:cubicBezTo>
                          <a:cubicBezTo>
                            <a:pt x="852" y="238"/>
                            <a:pt x="852" y="238"/>
                            <a:pt x="852" y="238"/>
                          </a:cubicBezTo>
                          <a:cubicBezTo>
                            <a:pt x="885" y="257"/>
                            <a:pt x="892" y="221"/>
                            <a:pt x="892" y="221"/>
                          </a:cubicBezTo>
                          <a:cubicBezTo>
                            <a:pt x="909" y="169"/>
                            <a:pt x="909" y="169"/>
                            <a:pt x="909" y="169"/>
                          </a:cubicBezTo>
                          <a:cubicBezTo>
                            <a:pt x="971" y="169"/>
                            <a:pt x="971" y="169"/>
                            <a:pt x="971" y="169"/>
                          </a:cubicBezTo>
                          <a:cubicBezTo>
                            <a:pt x="985" y="221"/>
                            <a:pt x="985" y="221"/>
                            <a:pt x="985" y="221"/>
                          </a:cubicBezTo>
                          <a:cubicBezTo>
                            <a:pt x="995" y="257"/>
                            <a:pt x="1023" y="243"/>
                            <a:pt x="1028" y="240"/>
                          </a:cubicBezTo>
                          <a:cubicBezTo>
                            <a:pt x="1028" y="240"/>
                            <a:pt x="1028" y="240"/>
                            <a:pt x="1028" y="240"/>
                          </a:cubicBezTo>
                          <a:cubicBezTo>
                            <a:pt x="1073" y="217"/>
                            <a:pt x="1073" y="217"/>
                            <a:pt x="1073" y="217"/>
                          </a:cubicBezTo>
                          <a:cubicBezTo>
                            <a:pt x="1119" y="262"/>
                            <a:pt x="1119" y="262"/>
                            <a:pt x="1119" y="262"/>
                          </a:cubicBezTo>
                          <a:cubicBezTo>
                            <a:pt x="1092" y="307"/>
                            <a:pt x="1092" y="307"/>
                            <a:pt x="1092" y="307"/>
                          </a:cubicBezTo>
                          <a:cubicBezTo>
                            <a:pt x="1076" y="338"/>
                            <a:pt x="1104" y="347"/>
                            <a:pt x="1112" y="350"/>
                          </a:cubicBezTo>
                          <a:cubicBezTo>
                            <a:pt x="1162" y="364"/>
                            <a:pt x="1162" y="364"/>
                            <a:pt x="1162" y="364"/>
                          </a:cubicBezTo>
                          <a:cubicBezTo>
                            <a:pt x="1162" y="421"/>
                            <a:pt x="1162" y="421"/>
                            <a:pt x="1162" y="421"/>
                          </a:cubicBezTo>
                          <a:cubicBezTo>
                            <a:pt x="1112" y="436"/>
                            <a:pt x="1112" y="436"/>
                            <a:pt x="1112" y="436"/>
                          </a:cubicBezTo>
                          <a:cubicBezTo>
                            <a:pt x="1076" y="447"/>
                            <a:pt x="1095" y="478"/>
                            <a:pt x="1095" y="478"/>
                          </a:cubicBezTo>
                          <a:cubicBezTo>
                            <a:pt x="1095" y="478"/>
                            <a:pt x="1095" y="478"/>
                            <a:pt x="1095" y="478"/>
                          </a:cubicBezTo>
                          <a:cubicBezTo>
                            <a:pt x="1119" y="524"/>
                            <a:pt x="1119" y="524"/>
                            <a:pt x="1119" y="524"/>
                          </a:cubicBezTo>
                          <a:cubicBezTo>
                            <a:pt x="1073" y="569"/>
                            <a:pt x="1073" y="569"/>
                            <a:pt x="1073" y="569"/>
                          </a:cubicBezTo>
                          <a:lnTo>
                            <a:pt x="1028" y="545"/>
                          </a:lnTo>
                          <a:close/>
                          <a:moveTo>
                            <a:pt x="1557" y="671"/>
                          </a:moveTo>
                          <a:cubicBezTo>
                            <a:pt x="1547" y="674"/>
                            <a:pt x="1547" y="674"/>
                            <a:pt x="1547" y="674"/>
                          </a:cubicBezTo>
                          <a:cubicBezTo>
                            <a:pt x="1528" y="678"/>
                            <a:pt x="1502" y="688"/>
                            <a:pt x="1500" y="688"/>
                          </a:cubicBezTo>
                          <a:cubicBezTo>
                            <a:pt x="1500" y="688"/>
                            <a:pt x="1500" y="688"/>
                            <a:pt x="1500" y="688"/>
                          </a:cubicBezTo>
                          <a:cubicBezTo>
                            <a:pt x="1495" y="690"/>
                            <a:pt x="1490" y="693"/>
                            <a:pt x="1488" y="698"/>
                          </a:cubicBezTo>
                          <a:cubicBezTo>
                            <a:pt x="1485" y="702"/>
                            <a:pt x="1488" y="707"/>
                            <a:pt x="1490" y="709"/>
                          </a:cubicBezTo>
                          <a:cubicBezTo>
                            <a:pt x="1521" y="767"/>
                            <a:pt x="1521" y="767"/>
                            <a:pt x="1521" y="767"/>
                          </a:cubicBezTo>
                          <a:cubicBezTo>
                            <a:pt x="1464" y="824"/>
                            <a:pt x="1464" y="824"/>
                            <a:pt x="1464" y="824"/>
                          </a:cubicBezTo>
                          <a:cubicBezTo>
                            <a:pt x="1409" y="795"/>
                            <a:pt x="1409" y="795"/>
                            <a:pt x="1409" y="795"/>
                          </a:cubicBezTo>
                          <a:cubicBezTo>
                            <a:pt x="1404" y="793"/>
                            <a:pt x="1400" y="790"/>
                            <a:pt x="1395" y="793"/>
                          </a:cubicBezTo>
                          <a:cubicBezTo>
                            <a:pt x="1390" y="795"/>
                            <a:pt x="1388" y="802"/>
                            <a:pt x="1388" y="805"/>
                          </a:cubicBezTo>
                          <a:cubicBezTo>
                            <a:pt x="1388" y="805"/>
                            <a:pt x="1388" y="805"/>
                            <a:pt x="1388" y="805"/>
                          </a:cubicBezTo>
                          <a:cubicBezTo>
                            <a:pt x="1369" y="867"/>
                            <a:pt x="1369" y="867"/>
                            <a:pt x="1369" y="867"/>
                          </a:cubicBezTo>
                          <a:cubicBezTo>
                            <a:pt x="1288" y="867"/>
                            <a:pt x="1288" y="867"/>
                            <a:pt x="1288" y="867"/>
                          </a:cubicBezTo>
                          <a:cubicBezTo>
                            <a:pt x="1285" y="857"/>
                            <a:pt x="1285" y="857"/>
                            <a:pt x="1285" y="857"/>
                          </a:cubicBezTo>
                          <a:cubicBezTo>
                            <a:pt x="1285" y="857"/>
                            <a:pt x="1278" y="828"/>
                            <a:pt x="1273" y="814"/>
                          </a:cubicBezTo>
                          <a:cubicBezTo>
                            <a:pt x="1273" y="814"/>
                            <a:pt x="1273" y="814"/>
                            <a:pt x="1273" y="814"/>
                          </a:cubicBezTo>
                          <a:cubicBezTo>
                            <a:pt x="1271" y="805"/>
                            <a:pt x="1271" y="805"/>
                            <a:pt x="1271" y="805"/>
                          </a:cubicBezTo>
                          <a:cubicBezTo>
                            <a:pt x="1269" y="800"/>
                            <a:pt x="1266" y="793"/>
                            <a:pt x="1262" y="790"/>
                          </a:cubicBezTo>
                          <a:cubicBezTo>
                            <a:pt x="1257" y="788"/>
                            <a:pt x="1250" y="790"/>
                            <a:pt x="1245" y="793"/>
                          </a:cubicBezTo>
                          <a:cubicBezTo>
                            <a:pt x="1238" y="798"/>
                            <a:pt x="1238" y="798"/>
                            <a:pt x="1238" y="798"/>
                          </a:cubicBezTo>
                          <a:cubicBezTo>
                            <a:pt x="1238" y="798"/>
                            <a:pt x="1238" y="798"/>
                            <a:pt x="1238" y="798"/>
                          </a:cubicBezTo>
                          <a:cubicBezTo>
                            <a:pt x="1190" y="824"/>
                            <a:pt x="1190" y="824"/>
                            <a:pt x="1190" y="824"/>
                          </a:cubicBezTo>
                          <a:cubicBezTo>
                            <a:pt x="1131" y="767"/>
                            <a:pt x="1131" y="767"/>
                            <a:pt x="1131" y="767"/>
                          </a:cubicBezTo>
                          <a:cubicBezTo>
                            <a:pt x="1135" y="757"/>
                            <a:pt x="1135" y="757"/>
                            <a:pt x="1135" y="757"/>
                          </a:cubicBezTo>
                          <a:cubicBezTo>
                            <a:pt x="1145" y="740"/>
                            <a:pt x="1159" y="714"/>
                            <a:pt x="1159" y="712"/>
                          </a:cubicBezTo>
                          <a:cubicBezTo>
                            <a:pt x="1159" y="712"/>
                            <a:pt x="1159" y="712"/>
                            <a:pt x="1159" y="712"/>
                          </a:cubicBezTo>
                          <a:cubicBezTo>
                            <a:pt x="1162" y="707"/>
                            <a:pt x="1164" y="702"/>
                            <a:pt x="1162" y="698"/>
                          </a:cubicBezTo>
                          <a:cubicBezTo>
                            <a:pt x="1159" y="693"/>
                            <a:pt x="1152" y="690"/>
                            <a:pt x="1147" y="688"/>
                          </a:cubicBezTo>
                          <a:cubicBezTo>
                            <a:pt x="1090" y="671"/>
                            <a:pt x="1090" y="671"/>
                            <a:pt x="1090" y="671"/>
                          </a:cubicBezTo>
                          <a:cubicBezTo>
                            <a:pt x="1090" y="595"/>
                            <a:pt x="1090" y="595"/>
                            <a:pt x="1090" y="595"/>
                          </a:cubicBezTo>
                          <a:cubicBezTo>
                            <a:pt x="1100" y="593"/>
                            <a:pt x="1100" y="593"/>
                            <a:pt x="1100" y="593"/>
                          </a:cubicBezTo>
                          <a:cubicBezTo>
                            <a:pt x="1119" y="588"/>
                            <a:pt x="1145" y="578"/>
                            <a:pt x="1147" y="578"/>
                          </a:cubicBezTo>
                          <a:cubicBezTo>
                            <a:pt x="1147" y="578"/>
                            <a:pt x="1147" y="578"/>
                            <a:pt x="1147" y="578"/>
                          </a:cubicBezTo>
                          <a:cubicBezTo>
                            <a:pt x="1152" y="576"/>
                            <a:pt x="1157" y="574"/>
                            <a:pt x="1159" y="569"/>
                          </a:cubicBezTo>
                          <a:cubicBezTo>
                            <a:pt x="1162" y="564"/>
                            <a:pt x="1159" y="559"/>
                            <a:pt x="1157" y="557"/>
                          </a:cubicBezTo>
                          <a:cubicBezTo>
                            <a:pt x="1126" y="500"/>
                            <a:pt x="1126" y="500"/>
                            <a:pt x="1126" y="500"/>
                          </a:cubicBezTo>
                          <a:cubicBezTo>
                            <a:pt x="1183" y="443"/>
                            <a:pt x="1183" y="443"/>
                            <a:pt x="1183" y="443"/>
                          </a:cubicBezTo>
                          <a:cubicBezTo>
                            <a:pt x="1238" y="471"/>
                            <a:pt x="1238" y="471"/>
                            <a:pt x="1238" y="471"/>
                          </a:cubicBezTo>
                          <a:cubicBezTo>
                            <a:pt x="1242" y="474"/>
                            <a:pt x="1247" y="476"/>
                            <a:pt x="1252" y="474"/>
                          </a:cubicBezTo>
                          <a:cubicBezTo>
                            <a:pt x="1257" y="471"/>
                            <a:pt x="1259" y="464"/>
                            <a:pt x="1259" y="462"/>
                          </a:cubicBezTo>
                          <a:cubicBezTo>
                            <a:pt x="1259" y="462"/>
                            <a:pt x="1259" y="462"/>
                            <a:pt x="1259" y="462"/>
                          </a:cubicBezTo>
                          <a:cubicBezTo>
                            <a:pt x="1278" y="400"/>
                            <a:pt x="1278" y="400"/>
                            <a:pt x="1278" y="400"/>
                          </a:cubicBezTo>
                          <a:cubicBezTo>
                            <a:pt x="1364" y="400"/>
                            <a:pt x="1364" y="400"/>
                            <a:pt x="1364" y="400"/>
                          </a:cubicBezTo>
                          <a:cubicBezTo>
                            <a:pt x="1366" y="409"/>
                            <a:pt x="1366" y="409"/>
                            <a:pt x="1366" y="409"/>
                          </a:cubicBezTo>
                          <a:cubicBezTo>
                            <a:pt x="1366" y="409"/>
                            <a:pt x="1373" y="438"/>
                            <a:pt x="1378" y="452"/>
                          </a:cubicBezTo>
                          <a:cubicBezTo>
                            <a:pt x="1378" y="452"/>
                            <a:pt x="1378" y="452"/>
                            <a:pt x="1378" y="452"/>
                          </a:cubicBezTo>
                          <a:cubicBezTo>
                            <a:pt x="1381" y="462"/>
                            <a:pt x="1381" y="462"/>
                            <a:pt x="1381" y="462"/>
                          </a:cubicBezTo>
                          <a:cubicBezTo>
                            <a:pt x="1383" y="467"/>
                            <a:pt x="1385" y="474"/>
                            <a:pt x="1390" y="476"/>
                          </a:cubicBezTo>
                          <a:cubicBezTo>
                            <a:pt x="1395" y="478"/>
                            <a:pt x="1402" y="476"/>
                            <a:pt x="1407" y="474"/>
                          </a:cubicBezTo>
                          <a:cubicBezTo>
                            <a:pt x="1414" y="469"/>
                            <a:pt x="1414" y="469"/>
                            <a:pt x="1414" y="469"/>
                          </a:cubicBezTo>
                          <a:cubicBezTo>
                            <a:pt x="1414" y="469"/>
                            <a:pt x="1414" y="469"/>
                            <a:pt x="1414" y="469"/>
                          </a:cubicBezTo>
                          <a:cubicBezTo>
                            <a:pt x="1462" y="443"/>
                            <a:pt x="1462" y="443"/>
                            <a:pt x="1462" y="443"/>
                          </a:cubicBezTo>
                          <a:cubicBezTo>
                            <a:pt x="1519" y="500"/>
                            <a:pt x="1519" y="500"/>
                            <a:pt x="1519" y="500"/>
                          </a:cubicBezTo>
                          <a:cubicBezTo>
                            <a:pt x="1514" y="509"/>
                            <a:pt x="1514" y="509"/>
                            <a:pt x="1514" y="509"/>
                          </a:cubicBezTo>
                          <a:cubicBezTo>
                            <a:pt x="1504" y="526"/>
                            <a:pt x="1490" y="552"/>
                            <a:pt x="1490" y="555"/>
                          </a:cubicBezTo>
                          <a:cubicBezTo>
                            <a:pt x="1490" y="555"/>
                            <a:pt x="1490" y="555"/>
                            <a:pt x="1490" y="555"/>
                          </a:cubicBezTo>
                          <a:cubicBezTo>
                            <a:pt x="1488" y="559"/>
                            <a:pt x="1485" y="564"/>
                            <a:pt x="1488" y="569"/>
                          </a:cubicBezTo>
                          <a:cubicBezTo>
                            <a:pt x="1490" y="574"/>
                            <a:pt x="1497" y="576"/>
                            <a:pt x="1502" y="578"/>
                          </a:cubicBezTo>
                          <a:cubicBezTo>
                            <a:pt x="1559" y="598"/>
                            <a:pt x="1559" y="598"/>
                            <a:pt x="1559" y="598"/>
                          </a:cubicBezTo>
                          <a:lnTo>
                            <a:pt x="1557" y="671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8" name="Freeform 51">
                      <a:extLst>
                        <a:ext uri="{FF2B5EF4-FFF2-40B4-BE49-F238E27FC236}">
                          <a16:creationId xmlns:a16="http://schemas.microsoft.com/office/drawing/2014/main" id="{565C2014-7669-4F58-9EDC-486159E182F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939" y="3509"/>
                      <a:ext cx="388" cy="388"/>
                    </a:xfrm>
                    <a:custGeom>
                      <a:avLst/>
                      <a:gdLst>
                        <a:gd name="T0" fmla="*/ 86 w 171"/>
                        <a:gd name="T1" fmla="*/ 0 h 171"/>
                        <a:gd name="T2" fmla="*/ 0 w 171"/>
                        <a:gd name="T3" fmla="*/ 86 h 171"/>
                        <a:gd name="T4" fmla="*/ 0 w 171"/>
                        <a:gd name="T5" fmla="*/ 86 h 171"/>
                        <a:gd name="T6" fmla="*/ 86 w 171"/>
                        <a:gd name="T7" fmla="*/ 171 h 171"/>
                        <a:gd name="T8" fmla="*/ 171 w 171"/>
                        <a:gd name="T9" fmla="*/ 86 h 171"/>
                        <a:gd name="T10" fmla="*/ 171 w 171"/>
                        <a:gd name="T11" fmla="*/ 86 h 171"/>
                        <a:gd name="T12" fmla="*/ 86 w 171"/>
                        <a:gd name="T13" fmla="*/ 0 h 1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71" h="171">
                          <a:moveTo>
                            <a:pt x="86" y="0"/>
                          </a:moveTo>
                          <a:cubicBezTo>
                            <a:pt x="38" y="0"/>
                            <a:pt x="0" y="38"/>
                            <a:pt x="0" y="86"/>
                          </a:cubicBezTo>
                          <a:cubicBezTo>
                            <a:pt x="0" y="86"/>
                            <a:pt x="0" y="86"/>
                            <a:pt x="0" y="86"/>
                          </a:cubicBezTo>
                          <a:cubicBezTo>
                            <a:pt x="0" y="133"/>
                            <a:pt x="38" y="171"/>
                            <a:pt x="86" y="171"/>
                          </a:cubicBezTo>
                          <a:cubicBezTo>
                            <a:pt x="133" y="171"/>
                            <a:pt x="171" y="133"/>
                            <a:pt x="171" y="86"/>
                          </a:cubicBezTo>
                          <a:cubicBezTo>
                            <a:pt x="171" y="86"/>
                            <a:pt x="171" y="86"/>
                            <a:pt x="171" y="86"/>
                          </a:cubicBezTo>
                          <a:cubicBezTo>
                            <a:pt x="171" y="40"/>
                            <a:pt x="133" y="0"/>
                            <a:pt x="86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9" name="Freeform 52">
                      <a:extLst>
                        <a:ext uri="{FF2B5EF4-FFF2-40B4-BE49-F238E27FC236}">
                          <a16:creationId xmlns:a16="http://schemas.microsoft.com/office/drawing/2014/main" id="{F8796C4A-491D-44D6-8FF1-A81393B8AA00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2538" y="3774"/>
                      <a:ext cx="948" cy="950"/>
                    </a:xfrm>
                    <a:custGeom>
                      <a:avLst/>
                      <a:gdLst>
                        <a:gd name="T0" fmla="*/ 348 w 417"/>
                        <a:gd name="T1" fmla="*/ 119 h 419"/>
                        <a:gd name="T2" fmla="*/ 360 w 417"/>
                        <a:gd name="T3" fmla="*/ 95 h 419"/>
                        <a:gd name="T4" fmla="*/ 336 w 417"/>
                        <a:gd name="T5" fmla="*/ 50 h 419"/>
                        <a:gd name="T6" fmla="*/ 293 w 417"/>
                        <a:gd name="T7" fmla="*/ 73 h 419"/>
                        <a:gd name="T8" fmla="*/ 238 w 417"/>
                        <a:gd name="T9" fmla="*/ 43 h 419"/>
                        <a:gd name="T10" fmla="*/ 236 w 417"/>
                        <a:gd name="T11" fmla="*/ 35 h 419"/>
                        <a:gd name="T12" fmla="*/ 184 w 417"/>
                        <a:gd name="T13" fmla="*/ 0 h 419"/>
                        <a:gd name="T14" fmla="*/ 148 w 417"/>
                        <a:gd name="T15" fmla="*/ 71 h 419"/>
                        <a:gd name="T16" fmla="*/ 72 w 417"/>
                        <a:gd name="T17" fmla="*/ 47 h 419"/>
                        <a:gd name="T18" fmla="*/ 62 w 417"/>
                        <a:gd name="T19" fmla="*/ 116 h 419"/>
                        <a:gd name="T20" fmla="*/ 38 w 417"/>
                        <a:gd name="T21" fmla="*/ 178 h 419"/>
                        <a:gd name="T22" fmla="*/ 15 w 417"/>
                        <a:gd name="T23" fmla="*/ 185 h 419"/>
                        <a:gd name="T24" fmla="*/ 0 w 417"/>
                        <a:gd name="T25" fmla="*/ 228 h 419"/>
                        <a:gd name="T26" fmla="*/ 69 w 417"/>
                        <a:gd name="T27" fmla="*/ 264 h 419"/>
                        <a:gd name="T28" fmla="*/ 67 w 417"/>
                        <a:gd name="T29" fmla="*/ 300 h 419"/>
                        <a:gd name="T30" fmla="*/ 48 w 417"/>
                        <a:gd name="T31" fmla="*/ 338 h 419"/>
                        <a:gd name="T32" fmla="*/ 122 w 417"/>
                        <a:gd name="T33" fmla="*/ 345 h 419"/>
                        <a:gd name="T34" fmla="*/ 153 w 417"/>
                        <a:gd name="T35" fmla="*/ 345 h 419"/>
                        <a:gd name="T36" fmla="*/ 176 w 417"/>
                        <a:gd name="T37" fmla="*/ 376 h 419"/>
                        <a:gd name="T38" fmla="*/ 188 w 417"/>
                        <a:gd name="T39" fmla="*/ 419 h 419"/>
                        <a:gd name="T40" fmla="*/ 246 w 417"/>
                        <a:gd name="T41" fmla="*/ 376 h 419"/>
                        <a:gd name="T42" fmla="*/ 305 w 417"/>
                        <a:gd name="T43" fmla="*/ 352 h 419"/>
                        <a:gd name="T44" fmla="*/ 374 w 417"/>
                        <a:gd name="T45" fmla="*/ 340 h 419"/>
                        <a:gd name="T46" fmla="*/ 350 w 417"/>
                        <a:gd name="T47" fmla="*/ 266 h 419"/>
                        <a:gd name="T48" fmla="*/ 379 w 417"/>
                        <a:gd name="T49" fmla="*/ 243 h 419"/>
                        <a:gd name="T50" fmla="*/ 417 w 417"/>
                        <a:gd name="T51" fmla="*/ 231 h 419"/>
                        <a:gd name="T52" fmla="*/ 377 w 417"/>
                        <a:gd name="T53" fmla="*/ 181 h 419"/>
                        <a:gd name="T54" fmla="*/ 207 w 417"/>
                        <a:gd name="T55" fmla="*/ 309 h 419"/>
                        <a:gd name="T56" fmla="*/ 110 w 417"/>
                        <a:gd name="T57" fmla="*/ 224 h 419"/>
                        <a:gd name="T58" fmla="*/ 210 w 417"/>
                        <a:gd name="T59" fmla="*/ 112 h 419"/>
                        <a:gd name="T60" fmla="*/ 307 w 417"/>
                        <a:gd name="T61" fmla="*/ 197 h 419"/>
                        <a:gd name="T62" fmla="*/ 207 w 417"/>
                        <a:gd name="T63" fmla="*/ 309 h 4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</a:cxnLst>
                      <a:rect l="0" t="0" r="r" b="b"/>
                      <a:pathLst>
                        <a:path w="417" h="419">
                          <a:moveTo>
                            <a:pt x="346" y="154"/>
                          </a:moveTo>
                          <a:cubicBezTo>
                            <a:pt x="341" y="143"/>
                            <a:pt x="341" y="131"/>
                            <a:pt x="348" y="119"/>
                          </a:cubicBezTo>
                          <a:cubicBezTo>
                            <a:pt x="348" y="119"/>
                            <a:pt x="348" y="119"/>
                            <a:pt x="348" y="119"/>
                          </a:cubicBezTo>
                          <a:cubicBezTo>
                            <a:pt x="350" y="114"/>
                            <a:pt x="353" y="107"/>
                            <a:pt x="360" y="95"/>
                          </a:cubicBezTo>
                          <a:cubicBezTo>
                            <a:pt x="367" y="81"/>
                            <a:pt x="367" y="81"/>
                            <a:pt x="367" y="81"/>
                          </a:cubicBezTo>
                          <a:cubicBezTo>
                            <a:pt x="336" y="50"/>
                            <a:pt x="336" y="50"/>
                            <a:pt x="336" y="50"/>
                          </a:cubicBezTo>
                          <a:cubicBezTo>
                            <a:pt x="293" y="73"/>
                            <a:pt x="293" y="73"/>
                            <a:pt x="293" y="73"/>
                          </a:cubicBezTo>
                          <a:cubicBezTo>
                            <a:pt x="293" y="73"/>
                            <a:pt x="293" y="73"/>
                            <a:pt x="293" y="73"/>
                          </a:cubicBezTo>
                          <a:cubicBezTo>
                            <a:pt x="286" y="76"/>
                            <a:pt x="274" y="78"/>
                            <a:pt x="262" y="73"/>
                          </a:cubicBezTo>
                          <a:cubicBezTo>
                            <a:pt x="250" y="69"/>
                            <a:pt x="243" y="59"/>
                            <a:pt x="238" y="43"/>
                          </a:cubicBezTo>
                          <a:cubicBezTo>
                            <a:pt x="238" y="43"/>
                            <a:pt x="238" y="43"/>
                            <a:pt x="238" y="43"/>
                          </a:cubicBezTo>
                          <a:cubicBezTo>
                            <a:pt x="238" y="40"/>
                            <a:pt x="236" y="38"/>
                            <a:pt x="236" y="35"/>
                          </a:cubicBezTo>
                          <a:cubicBezTo>
                            <a:pt x="226" y="0"/>
                            <a:pt x="226" y="0"/>
                            <a:pt x="226" y="0"/>
                          </a:cubicBezTo>
                          <a:cubicBezTo>
                            <a:pt x="184" y="0"/>
                            <a:pt x="184" y="0"/>
                            <a:pt x="184" y="0"/>
                          </a:cubicBezTo>
                          <a:cubicBezTo>
                            <a:pt x="169" y="43"/>
                            <a:pt x="169" y="43"/>
                            <a:pt x="169" y="43"/>
                          </a:cubicBezTo>
                          <a:cubicBezTo>
                            <a:pt x="169" y="47"/>
                            <a:pt x="162" y="64"/>
                            <a:pt x="148" y="71"/>
                          </a:cubicBezTo>
                          <a:cubicBezTo>
                            <a:pt x="141" y="73"/>
                            <a:pt x="126" y="76"/>
                            <a:pt x="110" y="66"/>
                          </a:cubicBezTo>
                          <a:cubicBezTo>
                            <a:pt x="72" y="47"/>
                            <a:pt x="72" y="47"/>
                            <a:pt x="72" y="47"/>
                          </a:cubicBezTo>
                          <a:cubicBezTo>
                            <a:pt x="43" y="81"/>
                            <a:pt x="43" y="81"/>
                            <a:pt x="43" y="81"/>
                          </a:cubicBezTo>
                          <a:cubicBezTo>
                            <a:pt x="62" y="116"/>
                            <a:pt x="62" y="116"/>
                            <a:pt x="62" y="116"/>
                          </a:cubicBezTo>
                          <a:cubicBezTo>
                            <a:pt x="65" y="119"/>
                            <a:pt x="74" y="135"/>
                            <a:pt x="67" y="154"/>
                          </a:cubicBezTo>
                          <a:cubicBezTo>
                            <a:pt x="65" y="162"/>
                            <a:pt x="57" y="174"/>
                            <a:pt x="38" y="178"/>
                          </a:cubicBezTo>
                          <a:cubicBezTo>
                            <a:pt x="38" y="178"/>
                            <a:pt x="38" y="178"/>
                            <a:pt x="38" y="178"/>
                          </a:cubicBezTo>
                          <a:cubicBezTo>
                            <a:pt x="34" y="181"/>
                            <a:pt x="26" y="183"/>
                            <a:pt x="15" y="185"/>
                          </a:cubicBezTo>
                          <a:cubicBezTo>
                            <a:pt x="0" y="190"/>
                            <a:pt x="0" y="190"/>
                            <a:pt x="0" y="190"/>
                          </a:cubicBezTo>
                          <a:cubicBezTo>
                            <a:pt x="0" y="228"/>
                            <a:pt x="0" y="228"/>
                            <a:pt x="0" y="228"/>
                          </a:cubicBezTo>
                          <a:cubicBezTo>
                            <a:pt x="41" y="240"/>
                            <a:pt x="41" y="240"/>
                            <a:pt x="41" y="240"/>
                          </a:cubicBezTo>
                          <a:cubicBezTo>
                            <a:pt x="48" y="243"/>
                            <a:pt x="65" y="247"/>
                            <a:pt x="69" y="264"/>
                          </a:cubicBezTo>
                          <a:cubicBezTo>
                            <a:pt x="74" y="276"/>
                            <a:pt x="74" y="288"/>
                            <a:pt x="67" y="300"/>
                          </a:cubicBezTo>
                          <a:cubicBezTo>
                            <a:pt x="67" y="300"/>
                            <a:pt x="67" y="300"/>
                            <a:pt x="67" y="300"/>
                          </a:cubicBezTo>
                          <a:cubicBezTo>
                            <a:pt x="65" y="304"/>
                            <a:pt x="60" y="312"/>
                            <a:pt x="55" y="324"/>
                          </a:cubicBezTo>
                          <a:cubicBezTo>
                            <a:pt x="48" y="338"/>
                            <a:pt x="48" y="338"/>
                            <a:pt x="48" y="338"/>
                          </a:cubicBezTo>
                          <a:cubicBezTo>
                            <a:pt x="79" y="369"/>
                            <a:pt x="79" y="369"/>
                            <a:pt x="79" y="369"/>
                          </a:cubicBezTo>
                          <a:cubicBezTo>
                            <a:pt x="122" y="345"/>
                            <a:pt x="122" y="345"/>
                            <a:pt x="122" y="345"/>
                          </a:cubicBezTo>
                          <a:cubicBezTo>
                            <a:pt x="122" y="345"/>
                            <a:pt x="122" y="345"/>
                            <a:pt x="122" y="345"/>
                          </a:cubicBezTo>
                          <a:cubicBezTo>
                            <a:pt x="129" y="343"/>
                            <a:pt x="141" y="340"/>
                            <a:pt x="153" y="345"/>
                          </a:cubicBezTo>
                          <a:cubicBezTo>
                            <a:pt x="165" y="350"/>
                            <a:pt x="172" y="359"/>
                            <a:pt x="176" y="376"/>
                          </a:cubicBezTo>
                          <a:cubicBezTo>
                            <a:pt x="176" y="376"/>
                            <a:pt x="176" y="376"/>
                            <a:pt x="176" y="376"/>
                          </a:cubicBezTo>
                          <a:cubicBezTo>
                            <a:pt x="176" y="378"/>
                            <a:pt x="179" y="381"/>
                            <a:pt x="179" y="383"/>
                          </a:cubicBezTo>
                          <a:cubicBezTo>
                            <a:pt x="188" y="419"/>
                            <a:pt x="188" y="419"/>
                            <a:pt x="188" y="419"/>
                          </a:cubicBezTo>
                          <a:cubicBezTo>
                            <a:pt x="231" y="419"/>
                            <a:pt x="231" y="419"/>
                            <a:pt x="231" y="419"/>
                          </a:cubicBezTo>
                          <a:cubicBezTo>
                            <a:pt x="246" y="376"/>
                            <a:pt x="246" y="376"/>
                            <a:pt x="246" y="376"/>
                          </a:cubicBezTo>
                          <a:cubicBezTo>
                            <a:pt x="246" y="371"/>
                            <a:pt x="253" y="354"/>
                            <a:pt x="267" y="347"/>
                          </a:cubicBezTo>
                          <a:cubicBezTo>
                            <a:pt x="274" y="345"/>
                            <a:pt x="288" y="343"/>
                            <a:pt x="305" y="352"/>
                          </a:cubicBezTo>
                          <a:cubicBezTo>
                            <a:pt x="343" y="371"/>
                            <a:pt x="343" y="371"/>
                            <a:pt x="343" y="371"/>
                          </a:cubicBezTo>
                          <a:cubicBezTo>
                            <a:pt x="374" y="340"/>
                            <a:pt x="374" y="340"/>
                            <a:pt x="374" y="340"/>
                          </a:cubicBezTo>
                          <a:cubicBezTo>
                            <a:pt x="355" y="304"/>
                            <a:pt x="355" y="304"/>
                            <a:pt x="355" y="304"/>
                          </a:cubicBezTo>
                          <a:cubicBezTo>
                            <a:pt x="353" y="302"/>
                            <a:pt x="343" y="285"/>
                            <a:pt x="350" y="266"/>
                          </a:cubicBezTo>
                          <a:cubicBezTo>
                            <a:pt x="353" y="259"/>
                            <a:pt x="360" y="247"/>
                            <a:pt x="379" y="243"/>
                          </a:cubicBezTo>
                          <a:cubicBezTo>
                            <a:pt x="379" y="243"/>
                            <a:pt x="379" y="243"/>
                            <a:pt x="379" y="243"/>
                          </a:cubicBezTo>
                          <a:cubicBezTo>
                            <a:pt x="384" y="240"/>
                            <a:pt x="391" y="238"/>
                            <a:pt x="403" y="235"/>
                          </a:cubicBezTo>
                          <a:cubicBezTo>
                            <a:pt x="417" y="231"/>
                            <a:pt x="417" y="231"/>
                            <a:pt x="417" y="231"/>
                          </a:cubicBezTo>
                          <a:cubicBezTo>
                            <a:pt x="417" y="193"/>
                            <a:pt x="417" y="193"/>
                            <a:pt x="417" y="193"/>
                          </a:cubicBezTo>
                          <a:cubicBezTo>
                            <a:pt x="377" y="181"/>
                            <a:pt x="377" y="181"/>
                            <a:pt x="377" y="181"/>
                          </a:cubicBezTo>
                          <a:cubicBezTo>
                            <a:pt x="369" y="176"/>
                            <a:pt x="353" y="171"/>
                            <a:pt x="346" y="154"/>
                          </a:cubicBezTo>
                          <a:close/>
                          <a:moveTo>
                            <a:pt x="207" y="309"/>
                          </a:moveTo>
                          <a:cubicBezTo>
                            <a:pt x="157" y="309"/>
                            <a:pt x="115" y="271"/>
                            <a:pt x="110" y="224"/>
                          </a:cubicBezTo>
                          <a:cubicBezTo>
                            <a:pt x="110" y="224"/>
                            <a:pt x="110" y="224"/>
                            <a:pt x="110" y="224"/>
                          </a:cubicBezTo>
                          <a:cubicBezTo>
                            <a:pt x="110" y="212"/>
                            <a:pt x="110" y="212"/>
                            <a:pt x="110" y="212"/>
                          </a:cubicBezTo>
                          <a:cubicBezTo>
                            <a:pt x="110" y="157"/>
                            <a:pt x="155" y="112"/>
                            <a:pt x="210" y="112"/>
                          </a:cubicBezTo>
                          <a:cubicBezTo>
                            <a:pt x="260" y="112"/>
                            <a:pt x="303" y="150"/>
                            <a:pt x="307" y="197"/>
                          </a:cubicBezTo>
                          <a:cubicBezTo>
                            <a:pt x="307" y="197"/>
                            <a:pt x="307" y="197"/>
                            <a:pt x="307" y="197"/>
                          </a:cubicBezTo>
                          <a:cubicBezTo>
                            <a:pt x="307" y="209"/>
                            <a:pt x="307" y="209"/>
                            <a:pt x="307" y="209"/>
                          </a:cubicBezTo>
                          <a:cubicBezTo>
                            <a:pt x="307" y="264"/>
                            <a:pt x="262" y="309"/>
                            <a:pt x="207" y="309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48E26BEC-9C78-427B-83B0-1BAEE8DDF66D}"/>
                    </a:ext>
                  </a:extLst>
                </p:cNvPr>
                <p:cNvSpPr txBox="1"/>
                <p:nvPr/>
              </p:nvSpPr>
              <p:spPr>
                <a:xfrm flipH="1">
                  <a:off x="7833387" y="2962708"/>
                  <a:ext cx="1292854" cy="4001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IN" sz="2000" b="1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Tax Filing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D6C942AE-CF22-4941-89BC-4A7959CF629D}"/>
                    </a:ext>
                  </a:extLst>
                </p:cNvPr>
                <p:cNvSpPr txBox="1"/>
                <p:nvPr/>
              </p:nvSpPr>
              <p:spPr>
                <a:xfrm flipH="1">
                  <a:off x="7623925" y="3626151"/>
                  <a:ext cx="2854211" cy="1323439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1065 y 1120-S: March, 15</a:t>
                  </a:r>
                </a:p>
                <a:p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Extension to September, 15</a:t>
                  </a:r>
                </a:p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1120: April, 15 </a:t>
                  </a:r>
                </a:p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Extension to October, 15</a:t>
                  </a:r>
                </a:p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endParaRPr lang="en-IN" sz="1600" dirty="0">
                    <a:solidFill>
                      <a:schemeClr val="accent5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AF9CB826-AF8B-4844-936B-9AE2159A4D61}"/>
                </a:ext>
              </a:extLst>
            </p:cNvPr>
            <p:cNvGrpSpPr/>
            <p:nvPr/>
          </p:nvGrpSpPr>
          <p:grpSpPr>
            <a:xfrm>
              <a:off x="782108" y="4840890"/>
              <a:ext cx="10627784" cy="1940590"/>
              <a:chOff x="782108" y="5026422"/>
              <a:chExt cx="10627784" cy="194059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AFFF11F7-80D7-4C42-8F49-8ABD67D50309}"/>
                  </a:ext>
                </a:extLst>
              </p:cNvPr>
              <p:cNvGrpSpPr/>
              <p:nvPr/>
            </p:nvGrpSpPr>
            <p:grpSpPr>
              <a:xfrm>
                <a:off x="782108" y="5374127"/>
                <a:ext cx="3725483" cy="1592885"/>
                <a:chOff x="539457" y="5374127"/>
                <a:chExt cx="3725483" cy="1592885"/>
              </a:xfrm>
            </p:grpSpPr>
            <p:sp>
              <p:nvSpPr>
                <p:cNvPr id="6" name="Freeform 76">
                  <a:extLst>
                    <a:ext uri="{FF2B5EF4-FFF2-40B4-BE49-F238E27FC236}">
                      <a16:creationId xmlns:a16="http://schemas.microsoft.com/office/drawing/2014/main" id="{5EA6581E-1AF9-4FC5-92F4-96B6B43F99C9}"/>
                    </a:ext>
                  </a:extLst>
                </p:cNvPr>
                <p:cNvSpPr/>
                <p:nvPr/>
              </p:nvSpPr>
              <p:spPr>
                <a:xfrm>
                  <a:off x="539457" y="5393002"/>
                  <a:ext cx="3686493" cy="565492"/>
                </a:xfrm>
                <a:custGeom>
                  <a:avLst/>
                  <a:gdLst>
                    <a:gd name="connsiteX0" fmla="*/ 0 w 4290646"/>
                    <a:gd name="connsiteY0" fmla="*/ 0 h 900332"/>
                    <a:gd name="connsiteX1" fmla="*/ 4290646 w 4290646"/>
                    <a:gd name="connsiteY1" fmla="*/ 0 h 900332"/>
                    <a:gd name="connsiteX2" fmla="*/ 4290646 w 4290646"/>
                    <a:gd name="connsiteY2" fmla="*/ 900332 h 900332"/>
                    <a:gd name="connsiteX3" fmla="*/ 1195754 w 4290646"/>
                    <a:gd name="connsiteY3" fmla="*/ 900332 h 900332"/>
                    <a:gd name="connsiteX4" fmla="*/ 1195754 w 4290646"/>
                    <a:gd name="connsiteY4" fmla="*/ 604911 h 900332"/>
                    <a:gd name="connsiteX5" fmla="*/ 351693 w 4290646"/>
                    <a:gd name="connsiteY5" fmla="*/ 604911 h 900332"/>
                    <a:gd name="connsiteX6" fmla="*/ 351693 w 4290646"/>
                    <a:gd name="connsiteY6" fmla="*/ 900332 h 900332"/>
                    <a:gd name="connsiteX7" fmla="*/ 0 w 4290646"/>
                    <a:gd name="connsiteY7" fmla="*/ 900332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8" fmla="*/ 443133 w 4290646"/>
                    <a:gd name="connsiteY8" fmla="*/ 696351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6" fmla="*/ 1195754 w 4290646"/>
                    <a:gd name="connsiteY6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90646" h="900332">
                      <a:moveTo>
                        <a:pt x="351693" y="900332"/>
                      </a:moveTo>
                      <a:lnTo>
                        <a:pt x="0" y="900332"/>
                      </a:lnTo>
                      <a:lnTo>
                        <a:pt x="0" y="0"/>
                      </a:lnTo>
                      <a:lnTo>
                        <a:pt x="4290646" y="0"/>
                      </a:lnTo>
                    </a:path>
                  </a:pathLst>
                </a:custGeom>
                <a:noFill/>
                <a:ln w="6350">
                  <a:solidFill>
                    <a:schemeClr val="accent6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10187580-5FDA-43BB-B5D0-3A5247D73B48}"/>
                    </a:ext>
                  </a:extLst>
                </p:cNvPr>
                <p:cNvSpPr txBox="1"/>
                <p:nvPr/>
              </p:nvSpPr>
              <p:spPr>
                <a:xfrm>
                  <a:off x="2949644" y="5374127"/>
                  <a:ext cx="1315296" cy="4001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r"/>
                  <a:r>
                    <a:rPr lang="en-IN" sz="2000" b="1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Taxes        </a:t>
                  </a:r>
                </a:p>
              </p:txBody>
            </p:sp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30D93422-09D1-4D4E-A02E-1FF602C56746}"/>
                    </a:ext>
                  </a:extLst>
                </p:cNvPr>
                <p:cNvSpPr txBox="1"/>
                <p:nvPr/>
              </p:nvSpPr>
              <p:spPr>
                <a:xfrm>
                  <a:off x="539457" y="5643573"/>
                  <a:ext cx="3519512" cy="1323439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182880" indent="-182880" algn="r">
                    <a:buFont typeface="Wingdings" panose="05000000000000000000" pitchFamily="2" charset="2"/>
                    <a:buChar char="§"/>
                  </a:pPr>
                  <a:endParaRPr lang="en-IN" sz="1600" dirty="0">
                    <a:solidFill>
                      <a:schemeClr val="accent5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marL="182880" indent="-182880" algn="r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1065: SE Tax 15.3% - </a:t>
                  </a:r>
                </a:p>
                <a:p>
                  <a:pPr algn="r"/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Passes to the partners</a:t>
                  </a:r>
                </a:p>
                <a:p>
                  <a:pPr marL="182880" indent="-182880" algn="r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1120: Pay 21%</a:t>
                  </a:r>
                </a:p>
                <a:p>
                  <a:pPr marL="182880" indent="-182880" algn="r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1120-S: Passes to chairholders</a:t>
                  </a:r>
                </a:p>
              </p:txBody>
            </p: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057C3A2E-4382-411B-A2A6-1B81E3C8293B}"/>
                    </a:ext>
                  </a:extLst>
                </p:cNvPr>
                <p:cNvGrpSpPr/>
                <p:nvPr/>
              </p:nvGrpSpPr>
              <p:grpSpPr>
                <a:xfrm>
                  <a:off x="758700" y="5733305"/>
                  <a:ext cx="634352" cy="634352"/>
                  <a:chOff x="758700" y="5733305"/>
                  <a:chExt cx="634352" cy="634352"/>
                </a:xfrm>
              </p:grpSpPr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C9B50736-78C8-4391-9C1C-CDAE4C6F3971}"/>
                      </a:ext>
                    </a:extLst>
                  </p:cNvPr>
                  <p:cNvSpPr/>
                  <p:nvPr/>
                </p:nvSpPr>
                <p:spPr>
                  <a:xfrm>
                    <a:off x="758700" y="5733305"/>
                    <a:ext cx="634352" cy="634352"/>
                  </a:xfrm>
                  <a:prstGeom prst="rect">
                    <a:avLst/>
                  </a:prstGeom>
                  <a:solidFill>
                    <a:schemeClr val="bg2"/>
                  </a:solidFill>
                  <a:ln w="635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17177A91-DADD-476C-8244-3EA0C7E22C82}"/>
                      </a:ext>
                    </a:extLst>
                  </p:cNvPr>
                  <p:cNvGrpSpPr/>
                  <p:nvPr/>
                </p:nvGrpSpPr>
                <p:grpSpPr>
                  <a:xfrm>
                    <a:off x="889188" y="5808084"/>
                    <a:ext cx="437500" cy="436368"/>
                    <a:chOff x="1299229" y="5672242"/>
                    <a:chExt cx="889794" cy="887494"/>
                  </a:xfrm>
                </p:grpSpPr>
                <p:sp>
                  <p:nvSpPr>
                    <p:cNvPr id="12" name="Freeform 37">
                      <a:extLst>
                        <a:ext uri="{FF2B5EF4-FFF2-40B4-BE49-F238E27FC236}">
                          <a16:creationId xmlns:a16="http://schemas.microsoft.com/office/drawing/2014/main" id="{F8181756-29F3-42E0-9D48-D0BA9C0CA285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1299229" y="5672242"/>
                      <a:ext cx="889794" cy="887494"/>
                    </a:xfrm>
                    <a:custGeom>
                      <a:avLst/>
                      <a:gdLst>
                        <a:gd name="T0" fmla="*/ 0 w 2382"/>
                        <a:gd name="T1" fmla="*/ 386 h 2381"/>
                        <a:gd name="T2" fmla="*/ 387 w 2382"/>
                        <a:gd name="T3" fmla="*/ 2381 h 2381"/>
                        <a:gd name="T4" fmla="*/ 2382 w 2382"/>
                        <a:gd name="T5" fmla="*/ 1995 h 2381"/>
                        <a:gd name="T6" fmla="*/ 1995 w 2382"/>
                        <a:gd name="T7" fmla="*/ 0 h 2381"/>
                        <a:gd name="T8" fmla="*/ 1508 w 2382"/>
                        <a:gd name="T9" fmla="*/ 218 h 2381"/>
                        <a:gd name="T10" fmla="*/ 1508 w 2382"/>
                        <a:gd name="T11" fmla="*/ 440 h 2381"/>
                        <a:gd name="T12" fmla="*/ 1508 w 2382"/>
                        <a:gd name="T13" fmla="*/ 218 h 2381"/>
                        <a:gd name="T14" fmla="*/ 1893 w 2382"/>
                        <a:gd name="T15" fmla="*/ 329 h 2381"/>
                        <a:gd name="T16" fmla="*/ 1671 w 2382"/>
                        <a:gd name="T17" fmla="*/ 329 h 2381"/>
                        <a:gd name="T18" fmla="*/ 2056 w 2382"/>
                        <a:gd name="T19" fmla="*/ 218 h 2381"/>
                        <a:gd name="T20" fmla="*/ 2056 w 2382"/>
                        <a:gd name="T21" fmla="*/ 440 h 2381"/>
                        <a:gd name="T22" fmla="*/ 2056 w 2382"/>
                        <a:gd name="T23" fmla="*/ 218 h 2381"/>
                        <a:gd name="T24" fmla="*/ 827 w 2382"/>
                        <a:gd name="T25" fmla="*/ 404 h 2381"/>
                        <a:gd name="T26" fmla="*/ 943 w 2382"/>
                        <a:gd name="T27" fmla="*/ 588 h 2381"/>
                        <a:gd name="T28" fmla="*/ 2240 w 2382"/>
                        <a:gd name="T29" fmla="*/ 712 h 2381"/>
                        <a:gd name="T30" fmla="*/ 2240 w 2382"/>
                        <a:gd name="T31" fmla="*/ 1853 h 2381"/>
                        <a:gd name="T32" fmla="*/ 529 w 2382"/>
                        <a:gd name="T33" fmla="*/ 2239 h 2381"/>
                        <a:gd name="T34" fmla="*/ 142 w 2382"/>
                        <a:gd name="T35" fmla="*/ 712 h 2381"/>
                        <a:gd name="T36" fmla="*/ 529 w 2382"/>
                        <a:gd name="T37" fmla="*/ 588 h 2381"/>
                        <a:gd name="T38" fmla="*/ 644 w 2382"/>
                        <a:gd name="T39" fmla="*/ 404 h 2381"/>
                        <a:gd name="T40" fmla="*/ 1827 w 2382"/>
                        <a:gd name="T41" fmla="*/ 963 h 2381"/>
                        <a:gd name="T42" fmla="*/ 1661 w 2382"/>
                        <a:gd name="T43" fmla="*/ 1115 h 2381"/>
                        <a:gd name="T44" fmla="*/ 1559 w 2382"/>
                        <a:gd name="T45" fmla="*/ 1127 h 2381"/>
                        <a:gd name="T46" fmla="*/ 1191 w 2382"/>
                        <a:gd name="T47" fmla="*/ 912 h 2381"/>
                        <a:gd name="T48" fmla="*/ 897 w 2382"/>
                        <a:gd name="T49" fmla="*/ 1122 h 2381"/>
                        <a:gd name="T50" fmla="*/ 783 w 2382"/>
                        <a:gd name="T51" fmla="*/ 1128 h 2381"/>
                        <a:gd name="T52" fmla="*/ 582 w 2382"/>
                        <a:gd name="T53" fmla="*/ 1022 h 2381"/>
                        <a:gd name="T54" fmla="*/ 408 w 2382"/>
                        <a:gd name="T55" fmla="*/ 1022 h 2381"/>
                        <a:gd name="T56" fmla="*/ 525 w 2382"/>
                        <a:gd name="T57" fmla="*/ 1103 h 2381"/>
                        <a:gd name="T58" fmla="*/ 844 w 2382"/>
                        <a:gd name="T59" fmla="*/ 1278 h 2381"/>
                        <a:gd name="T60" fmla="*/ 1146 w 2382"/>
                        <a:gd name="T61" fmla="*/ 1073 h 2381"/>
                        <a:gd name="T62" fmla="*/ 1242 w 2382"/>
                        <a:gd name="T63" fmla="*/ 1068 h 2381"/>
                        <a:gd name="T64" fmla="*/ 1619 w 2382"/>
                        <a:gd name="T65" fmla="*/ 1278 h 2381"/>
                        <a:gd name="T66" fmla="*/ 1889 w 2382"/>
                        <a:gd name="T67" fmla="*/ 1045 h 2381"/>
                        <a:gd name="T68" fmla="*/ 2001 w 2382"/>
                        <a:gd name="T69" fmla="*/ 963 h 2381"/>
                        <a:gd name="T70" fmla="*/ 1914 w 2382"/>
                        <a:gd name="T71" fmla="*/ 1243 h 2381"/>
                        <a:gd name="T72" fmla="*/ 1666 w 2382"/>
                        <a:gd name="T73" fmla="*/ 1494 h 2381"/>
                        <a:gd name="T74" fmla="*/ 1914 w 2382"/>
                        <a:gd name="T75" fmla="*/ 2095 h 2381"/>
                        <a:gd name="T76" fmla="*/ 467 w 2382"/>
                        <a:gd name="T77" fmla="*/ 1324 h 2381"/>
                        <a:gd name="T78" fmla="*/ 798 w 2382"/>
                        <a:gd name="T79" fmla="*/ 2095 h 2381"/>
                        <a:gd name="T80" fmla="*/ 467 w 2382"/>
                        <a:gd name="T81" fmla="*/ 1324 h 2381"/>
                        <a:gd name="T82" fmla="*/ 891 w 2382"/>
                        <a:gd name="T83" fmla="*/ 1514 h 2381"/>
                        <a:gd name="T84" fmla="*/ 1573 w 2382"/>
                        <a:gd name="T85" fmla="*/ 2095 h 2381"/>
                        <a:gd name="T86" fmla="*/ 1191 w 2382"/>
                        <a:gd name="T87" fmla="*/ 1343 h 238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</a:cxnLst>
                      <a:rect l="0" t="0" r="r" b="b"/>
                      <a:pathLst>
                        <a:path w="2382" h="2381">
                          <a:moveTo>
                            <a:pt x="387" y="0"/>
                          </a:moveTo>
                          <a:cubicBezTo>
                            <a:pt x="173" y="0"/>
                            <a:pt x="0" y="173"/>
                            <a:pt x="0" y="386"/>
                          </a:cubicBezTo>
                          <a:cubicBezTo>
                            <a:pt x="0" y="1995"/>
                            <a:pt x="0" y="1995"/>
                            <a:pt x="0" y="1995"/>
                          </a:cubicBezTo>
                          <a:cubicBezTo>
                            <a:pt x="0" y="2208"/>
                            <a:pt x="173" y="2381"/>
                            <a:pt x="387" y="2381"/>
                          </a:cubicBezTo>
                          <a:cubicBezTo>
                            <a:pt x="1995" y="2381"/>
                            <a:pt x="1995" y="2381"/>
                            <a:pt x="1995" y="2381"/>
                          </a:cubicBezTo>
                          <a:cubicBezTo>
                            <a:pt x="2208" y="2381"/>
                            <a:pt x="2382" y="2208"/>
                            <a:pt x="2382" y="1995"/>
                          </a:cubicBezTo>
                          <a:cubicBezTo>
                            <a:pt x="2382" y="386"/>
                            <a:pt x="2382" y="386"/>
                            <a:pt x="2382" y="386"/>
                          </a:cubicBezTo>
                          <a:cubicBezTo>
                            <a:pt x="2382" y="173"/>
                            <a:pt x="2208" y="0"/>
                            <a:pt x="1995" y="0"/>
                          </a:cubicBezTo>
                          <a:cubicBezTo>
                            <a:pt x="387" y="0"/>
                            <a:pt x="387" y="0"/>
                            <a:pt x="387" y="0"/>
                          </a:cubicBezTo>
                          <a:close/>
                          <a:moveTo>
                            <a:pt x="1508" y="218"/>
                          </a:moveTo>
                          <a:cubicBezTo>
                            <a:pt x="1569" y="218"/>
                            <a:pt x="1619" y="268"/>
                            <a:pt x="1619" y="329"/>
                          </a:cubicBezTo>
                          <a:cubicBezTo>
                            <a:pt x="1619" y="390"/>
                            <a:pt x="1569" y="440"/>
                            <a:pt x="1508" y="440"/>
                          </a:cubicBezTo>
                          <a:cubicBezTo>
                            <a:pt x="1447" y="440"/>
                            <a:pt x="1397" y="390"/>
                            <a:pt x="1397" y="329"/>
                          </a:cubicBezTo>
                          <a:cubicBezTo>
                            <a:pt x="1397" y="268"/>
                            <a:pt x="1447" y="218"/>
                            <a:pt x="1508" y="218"/>
                          </a:cubicBezTo>
                          <a:close/>
                          <a:moveTo>
                            <a:pt x="1782" y="218"/>
                          </a:moveTo>
                          <a:cubicBezTo>
                            <a:pt x="1843" y="218"/>
                            <a:pt x="1893" y="268"/>
                            <a:pt x="1893" y="329"/>
                          </a:cubicBezTo>
                          <a:cubicBezTo>
                            <a:pt x="1893" y="390"/>
                            <a:pt x="1843" y="440"/>
                            <a:pt x="1782" y="440"/>
                          </a:cubicBezTo>
                          <a:cubicBezTo>
                            <a:pt x="1720" y="440"/>
                            <a:pt x="1671" y="390"/>
                            <a:pt x="1671" y="329"/>
                          </a:cubicBezTo>
                          <a:cubicBezTo>
                            <a:pt x="1671" y="268"/>
                            <a:pt x="1720" y="218"/>
                            <a:pt x="1782" y="218"/>
                          </a:cubicBezTo>
                          <a:close/>
                          <a:moveTo>
                            <a:pt x="2056" y="218"/>
                          </a:moveTo>
                          <a:cubicBezTo>
                            <a:pt x="2117" y="218"/>
                            <a:pt x="2167" y="268"/>
                            <a:pt x="2167" y="329"/>
                          </a:cubicBezTo>
                          <a:cubicBezTo>
                            <a:pt x="2167" y="390"/>
                            <a:pt x="2117" y="440"/>
                            <a:pt x="2056" y="440"/>
                          </a:cubicBezTo>
                          <a:cubicBezTo>
                            <a:pt x="1995" y="440"/>
                            <a:pt x="1945" y="390"/>
                            <a:pt x="1945" y="329"/>
                          </a:cubicBezTo>
                          <a:cubicBezTo>
                            <a:pt x="1945" y="268"/>
                            <a:pt x="1994" y="218"/>
                            <a:pt x="2056" y="218"/>
                          </a:cubicBezTo>
                          <a:close/>
                          <a:moveTo>
                            <a:pt x="644" y="404"/>
                          </a:moveTo>
                          <a:cubicBezTo>
                            <a:pt x="827" y="404"/>
                            <a:pt x="827" y="404"/>
                            <a:pt x="827" y="404"/>
                          </a:cubicBezTo>
                          <a:cubicBezTo>
                            <a:pt x="891" y="404"/>
                            <a:pt x="943" y="456"/>
                            <a:pt x="943" y="519"/>
                          </a:cubicBezTo>
                          <a:cubicBezTo>
                            <a:pt x="943" y="588"/>
                            <a:pt x="943" y="588"/>
                            <a:pt x="943" y="588"/>
                          </a:cubicBezTo>
                          <a:cubicBezTo>
                            <a:pt x="2116" y="588"/>
                            <a:pt x="2116" y="588"/>
                            <a:pt x="2116" y="588"/>
                          </a:cubicBezTo>
                          <a:cubicBezTo>
                            <a:pt x="2185" y="588"/>
                            <a:pt x="2240" y="643"/>
                            <a:pt x="2240" y="712"/>
                          </a:cubicBezTo>
                          <a:cubicBezTo>
                            <a:pt x="2240" y="1853"/>
                            <a:pt x="2240" y="1853"/>
                            <a:pt x="2240" y="1853"/>
                          </a:cubicBezTo>
                          <a:cubicBezTo>
                            <a:pt x="2240" y="1853"/>
                            <a:pt x="2240" y="1853"/>
                            <a:pt x="2240" y="1853"/>
                          </a:cubicBezTo>
                          <a:cubicBezTo>
                            <a:pt x="2240" y="2066"/>
                            <a:pt x="2067" y="2239"/>
                            <a:pt x="1854" y="2239"/>
                          </a:cubicBezTo>
                          <a:cubicBezTo>
                            <a:pt x="529" y="2239"/>
                            <a:pt x="529" y="2239"/>
                            <a:pt x="529" y="2239"/>
                          </a:cubicBezTo>
                          <a:cubicBezTo>
                            <a:pt x="315" y="2239"/>
                            <a:pt x="142" y="2066"/>
                            <a:pt x="142" y="1853"/>
                          </a:cubicBezTo>
                          <a:cubicBezTo>
                            <a:pt x="142" y="712"/>
                            <a:pt x="142" y="712"/>
                            <a:pt x="142" y="712"/>
                          </a:cubicBezTo>
                          <a:cubicBezTo>
                            <a:pt x="142" y="643"/>
                            <a:pt x="198" y="588"/>
                            <a:pt x="267" y="588"/>
                          </a:cubicBezTo>
                          <a:cubicBezTo>
                            <a:pt x="529" y="588"/>
                            <a:pt x="529" y="588"/>
                            <a:pt x="529" y="588"/>
                          </a:cubicBezTo>
                          <a:cubicBezTo>
                            <a:pt x="529" y="519"/>
                            <a:pt x="529" y="519"/>
                            <a:pt x="529" y="519"/>
                          </a:cubicBezTo>
                          <a:cubicBezTo>
                            <a:pt x="529" y="456"/>
                            <a:pt x="580" y="404"/>
                            <a:pt x="644" y="404"/>
                          </a:cubicBezTo>
                          <a:close/>
                          <a:moveTo>
                            <a:pt x="1914" y="876"/>
                          </a:moveTo>
                          <a:cubicBezTo>
                            <a:pt x="1866" y="876"/>
                            <a:pt x="1827" y="915"/>
                            <a:pt x="1827" y="963"/>
                          </a:cubicBezTo>
                          <a:cubicBezTo>
                            <a:pt x="1827" y="967"/>
                            <a:pt x="1829" y="970"/>
                            <a:pt x="1829" y="974"/>
                          </a:cubicBezTo>
                          <a:cubicBezTo>
                            <a:pt x="1661" y="1115"/>
                            <a:pt x="1661" y="1115"/>
                            <a:pt x="1661" y="1115"/>
                          </a:cubicBezTo>
                          <a:cubicBezTo>
                            <a:pt x="1648" y="1108"/>
                            <a:pt x="1635" y="1103"/>
                            <a:pt x="1619" y="1103"/>
                          </a:cubicBezTo>
                          <a:cubicBezTo>
                            <a:pt x="1596" y="1103"/>
                            <a:pt x="1575" y="1113"/>
                            <a:pt x="1559" y="1127"/>
                          </a:cubicBezTo>
                          <a:cubicBezTo>
                            <a:pt x="1274" y="980"/>
                            <a:pt x="1274" y="980"/>
                            <a:pt x="1274" y="980"/>
                          </a:cubicBezTo>
                          <a:cubicBezTo>
                            <a:pt x="1265" y="942"/>
                            <a:pt x="1232" y="912"/>
                            <a:pt x="1191" y="912"/>
                          </a:cubicBezTo>
                          <a:cubicBezTo>
                            <a:pt x="1147" y="912"/>
                            <a:pt x="1112" y="945"/>
                            <a:pt x="1106" y="988"/>
                          </a:cubicBezTo>
                          <a:cubicBezTo>
                            <a:pt x="897" y="1122"/>
                            <a:pt x="897" y="1122"/>
                            <a:pt x="897" y="1122"/>
                          </a:cubicBezTo>
                          <a:cubicBezTo>
                            <a:pt x="882" y="1111"/>
                            <a:pt x="864" y="1103"/>
                            <a:pt x="845" y="1103"/>
                          </a:cubicBezTo>
                          <a:cubicBezTo>
                            <a:pt x="821" y="1103"/>
                            <a:pt x="799" y="1113"/>
                            <a:pt x="783" y="1128"/>
                          </a:cubicBezTo>
                          <a:cubicBezTo>
                            <a:pt x="581" y="1027"/>
                            <a:pt x="581" y="1027"/>
                            <a:pt x="581" y="1027"/>
                          </a:cubicBezTo>
                          <a:cubicBezTo>
                            <a:pt x="581" y="1026"/>
                            <a:pt x="582" y="1024"/>
                            <a:pt x="582" y="1022"/>
                          </a:cubicBezTo>
                          <a:cubicBezTo>
                            <a:pt x="582" y="974"/>
                            <a:pt x="543" y="935"/>
                            <a:pt x="495" y="935"/>
                          </a:cubicBezTo>
                          <a:cubicBezTo>
                            <a:pt x="447" y="935"/>
                            <a:pt x="408" y="974"/>
                            <a:pt x="408" y="1022"/>
                          </a:cubicBezTo>
                          <a:cubicBezTo>
                            <a:pt x="408" y="1070"/>
                            <a:pt x="447" y="1110"/>
                            <a:pt x="495" y="1110"/>
                          </a:cubicBezTo>
                          <a:cubicBezTo>
                            <a:pt x="506" y="1110"/>
                            <a:pt x="516" y="1107"/>
                            <a:pt x="525" y="1103"/>
                          </a:cubicBezTo>
                          <a:cubicBezTo>
                            <a:pt x="764" y="1223"/>
                            <a:pt x="764" y="1223"/>
                            <a:pt x="764" y="1223"/>
                          </a:cubicBezTo>
                          <a:cubicBezTo>
                            <a:pt x="776" y="1255"/>
                            <a:pt x="807" y="1278"/>
                            <a:pt x="844" y="1278"/>
                          </a:cubicBezTo>
                          <a:cubicBezTo>
                            <a:pt x="884" y="1278"/>
                            <a:pt x="917" y="1250"/>
                            <a:pt x="927" y="1214"/>
                          </a:cubicBezTo>
                          <a:cubicBezTo>
                            <a:pt x="1146" y="1073"/>
                            <a:pt x="1146" y="1073"/>
                            <a:pt x="1146" y="1073"/>
                          </a:cubicBezTo>
                          <a:cubicBezTo>
                            <a:pt x="1159" y="1081"/>
                            <a:pt x="1174" y="1087"/>
                            <a:pt x="1191" y="1087"/>
                          </a:cubicBezTo>
                          <a:cubicBezTo>
                            <a:pt x="1211" y="1087"/>
                            <a:pt x="1228" y="1079"/>
                            <a:pt x="1242" y="1068"/>
                          </a:cubicBezTo>
                          <a:cubicBezTo>
                            <a:pt x="1538" y="1221"/>
                            <a:pt x="1538" y="1221"/>
                            <a:pt x="1538" y="1221"/>
                          </a:cubicBezTo>
                          <a:cubicBezTo>
                            <a:pt x="1551" y="1254"/>
                            <a:pt x="1582" y="1278"/>
                            <a:pt x="1619" y="1278"/>
                          </a:cubicBezTo>
                          <a:cubicBezTo>
                            <a:pt x="1664" y="1278"/>
                            <a:pt x="1699" y="1244"/>
                            <a:pt x="1704" y="1200"/>
                          </a:cubicBezTo>
                          <a:cubicBezTo>
                            <a:pt x="1889" y="1045"/>
                            <a:pt x="1889" y="1045"/>
                            <a:pt x="1889" y="1045"/>
                          </a:cubicBezTo>
                          <a:cubicBezTo>
                            <a:pt x="1897" y="1048"/>
                            <a:pt x="1905" y="1050"/>
                            <a:pt x="1914" y="1050"/>
                          </a:cubicBezTo>
                          <a:cubicBezTo>
                            <a:pt x="1962" y="1050"/>
                            <a:pt x="2001" y="1011"/>
                            <a:pt x="2001" y="963"/>
                          </a:cubicBezTo>
                          <a:cubicBezTo>
                            <a:pt x="2001" y="915"/>
                            <a:pt x="1962" y="876"/>
                            <a:pt x="1914" y="876"/>
                          </a:cubicBezTo>
                          <a:close/>
                          <a:moveTo>
                            <a:pt x="1914" y="1243"/>
                          </a:moveTo>
                          <a:cubicBezTo>
                            <a:pt x="1663" y="1494"/>
                            <a:pt x="1663" y="1494"/>
                            <a:pt x="1663" y="1494"/>
                          </a:cubicBezTo>
                          <a:cubicBezTo>
                            <a:pt x="1666" y="1494"/>
                            <a:pt x="1666" y="1494"/>
                            <a:pt x="1666" y="1494"/>
                          </a:cubicBezTo>
                          <a:cubicBezTo>
                            <a:pt x="1666" y="2095"/>
                            <a:pt x="1666" y="2095"/>
                            <a:pt x="1666" y="2095"/>
                          </a:cubicBezTo>
                          <a:cubicBezTo>
                            <a:pt x="1914" y="2095"/>
                            <a:pt x="1914" y="2095"/>
                            <a:pt x="1914" y="2095"/>
                          </a:cubicBezTo>
                          <a:cubicBezTo>
                            <a:pt x="1914" y="1243"/>
                            <a:pt x="1914" y="1243"/>
                            <a:pt x="1914" y="1243"/>
                          </a:cubicBezTo>
                          <a:close/>
                          <a:moveTo>
                            <a:pt x="467" y="1324"/>
                          </a:moveTo>
                          <a:cubicBezTo>
                            <a:pt x="467" y="2095"/>
                            <a:pt x="467" y="2095"/>
                            <a:pt x="467" y="2095"/>
                          </a:cubicBezTo>
                          <a:cubicBezTo>
                            <a:pt x="798" y="2095"/>
                            <a:pt x="798" y="2095"/>
                            <a:pt x="798" y="2095"/>
                          </a:cubicBezTo>
                          <a:cubicBezTo>
                            <a:pt x="798" y="1510"/>
                            <a:pt x="798" y="1510"/>
                            <a:pt x="798" y="1510"/>
                          </a:cubicBezTo>
                          <a:lnTo>
                            <a:pt x="467" y="1324"/>
                          </a:lnTo>
                          <a:close/>
                          <a:moveTo>
                            <a:pt x="1191" y="1343"/>
                          </a:moveTo>
                          <a:cubicBezTo>
                            <a:pt x="891" y="1514"/>
                            <a:pt x="891" y="1514"/>
                            <a:pt x="891" y="1514"/>
                          </a:cubicBezTo>
                          <a:cubicBezTo>
                            <a:pt x="891" y="2095"/>
                            <a:pt x="891" y="2095"/>
                            <a:pt x="891" y="2095"/>
                          </a:cubicBezTo>
                          <a:cubicBezTo>
                            <a:pt x="1573" y="2095"/>
                            <a:pt x="1573" y="2095"/>
                            <a:pt x="1573" y="2095"/>
                          </a:cubicBezTo>
                          <a:cubicBezTo>
                            <a:pt x="1573" y="1517"/>
                            <a:pt x="1573" y="1517"/>
                            <a:pt x="1573" y="1517"/>
                          </a:cubicBezTo>
                          <a:lnTo>
                            <a:pt x="1191" y="1343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" name="Rectangle 13">
                      <a:extLst>
                        <a:ext uri="{FF2B5EF4-FFF2-40B4-BE49-F238E27FC236}">
                          <a16:creationId xmlns:a16="http://schemas.microsoft.com/office/drawing/2014/main" id="{09178DB7-22C9-4A06-8EEE-CE4948927D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41554" y="6023548"/>
                      <a:ext cx="128193" cy="291984"/>
                    </a:xfrm>
                    <a:custGeom>
                      <a:avLst/>
                      <a:gdLst>
                        <a:gd name="connsiteX0" fmla="*/ 0 w 125056"/>
                        <a:gd name="connsiteY0" fmla="*/ 0 h 286988"/>
                        <a:gd name="connsiteX1" fmla="*/ 125056 w 125056"/>
                        <a:gd name="connsiteY1" fmla="*/ 0 h 286988"/>
                        <a:gd name="connsiteX2" fmla="*/ 125056 w 125056"/>
                        <a:gd name="connsiteY2" fmla="*/ 286988 h 286988"/>
                        <a:gd name="connsiteX3" fmla="*/ 0 w 125056"/>
                        <a:gd name="connsiteY3" fmla="*/ 286988 h 286988"/>
                        <a:gd name="connsiteX4" fmla="*/ 0 w 125056"/>
                        <a:gd name="connsiteY4" fmla="*/ 0 h 286988"/>
                        <a:gd name="connsiteX0" fmla="*/ 0 w 125056"/>
                        <a:gd name="connsiteY0" fmla="*/ 0 h 286988"/>
                        <a:gd name="connsiteX1" fmla="*/ 122558 w 125056"/>
                        <a:gd name="connsiteY1" fmla="*/ 67456 h 286988"/>
                        <a:gd name="connsiteX2" fmla="*/ 125056 w 125056"/>
                        <a:gd name="connsiteY2" fmla="*/ 286988 h 286988"/>
                        <a:gd name="connsiteX3" fmla="*/ 0 w 125056"/>
                        <a:gd name="connsiteY3" fmla="*/ 286988 h 286988"/>
                        <a:gd name="connsiteX4" fmla="*/ 0 w 125056"/>
                        <a:gd name="connsiteY4" fmla="*/ 0 h 2869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5056" h="286988">
                          <a:moveTo>
                            <a:pt x="0" y="0"/>
                          </a:moveTo>
                          <a:lnTo>
                            <a:pt x="122558" y="67456"/>
                          </a:lnTo>
                          <a:cubicBezTo>
                            <a:pt x="123391" y="140633"/>
                            <a:pt x="124223" y="213811"/>
                            <a:pt x="125056" y="286988"/>
                          </a:cubicBezTo>
                          <a:lnTo>
                            <a:pt x="0" y="28698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35BEC19F-1266-4C08-87A2-3C66492122E9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1890479" y="5996066"/>
                      <a:ext cx="95716" cy="316357"/>
                    </a:xfrm>
                    <a:custGeom>
                      <a:avLst/>
                      <a:gdLst>
                        <a:gd name="connsiteX0" fmla="*/ 0 w 125056"/>
                        <a:gd name="connsiteY0" fmla="*/ 0 h 286988"/>
                        <a:gd name="connsiteX1" fmla="*/ 125056 w 125056"/>
                        <a:gd name="connsiteY1" fmla="*/ 0 h 286988"/>
                        <a:gd name="connsiteX2" fmla="*/ 125056 w 125056"/>
                        <a:gd name="connsiteY2" fmla="*/ 286988 h 286988"/>
                        <a:gd name="connsiteX3" fmla="*/ 0 w 125056"/>
                        <a:gd name="connsiteY3" fmla="*/ 286988 h 286988"/>
                        <a:gd name="connsiteX4" fmla="*/ 0 w 125056"/>
                        <a:gd name="connsiteY4" fmla="*/ 0 h 286988"/>
                        <a:gd name="connsiteX0" fmla="*/ 0 w 125056"/>
                        <a:gd name="connsiteY0" fmla="*/ 0 h 286988"/>
                        <a:gd name="connsiteX1" fmla="*/ 122558 w 125056"/>
                        <a:gd name="connsiteY1" fmla="*/ 67456 h 286988"/>
                        <a:gd name="connsiteX2" fmla="*/ 125056 w 125056"/>
                        <a:gd name="connsiteY2" fmla="*/ 286988 h 286988"/>
                        <a:gd name="connsiteX3" fmla="*/ 0 w 125056"/>
                        <a:gd name="connsiteY3" fmla="*/ 286988 h 286988"/>
                        <a:gd name="connsiteX4" fmla="*/ 0 w 125056"/>
                        <a:gd name="connsiteY4" fmla="*/ 0 h 286988"/>
                        <a:gd name="connsiteX0" fmla="*/ 0 w 128604"/>
                        <a:gd name="connsiteY0" fmla="*/ 0 h 304476"/>
                        <a:gd name="connsiteX1" fmla="*/ 126106 w 128604"/>
                        <a:gd name="connsiteY1" fmla="*/ 84944 h 304476"/>
                        <a:gd name="connsiteX2" fmla="*/ 128604 w 128604"/>
                        <a:gd name="connsiteY2" fmla="*/ 304476 h 304476"/>
                        <a:gd name="connsiteX3" fmla="*/ 3548 w 128604"/>
                        <a:gd name="connsiteY3" fmla="*/ 304476 h 304476"/>
                        <a:gd name="connsiteX4" fmla="*/ 0 w 128604"/>
                        <a:gd name="connsiteY4" fmla="*/ 0 h 304476"/>
                        <a:gd name="connsiteX0" fmla="*/ 0 w 129661"/>
                        <a:gd name="connsiteY0" fmla="*/ 0 h 304476"/>
                        <a:gd name="connsiteX1" fmla="*/ 129491 w 129661"/>
                        <a:gd name="connsiteY1" fmla="*/ 84944 h 304476"/>
                        <a:gd name="connsiteX2" fmla="*/ 128604 w 129661"/>
                        <a:gd name="connsiteY2" fmla="*/ 304476 h 304476"/>
                        <a:gd name="connsiteX3" fmla="*/ 3548 w 129661"/>
                        <a:gd name="connsiteY3" fmla="*/ 304476 h 304476"/>
                        <a:gd name="connsiteX4" fmla="*/ 0 w 129661"/>
                        <a:gd name="connsiteY4" fmla="*/ 0 h 3044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9661" h="304476">
                          <a:moveTo>
                            <a:pt x="0" y="0"/>
                          </a:moveTo>
                          <a:lnTo>
                            <a:pt x="129491" y="84944"/>
                          </a:lnTo>
                          <a:cubicBezTo>
                            <a:pt x="130324" y="158121"/>
                            <a:pt x="127771" y="231299"/>
                            <a:pt x="128604" y="304476"/>
                          </a:cubicBezTo>
                          <a:lnTo>
                            <a:pt x="3548" y="304476"/>
                          </a:lnTo>
                          <a:cubicBezTo>
                            <a:pt x="2365" y="202984"/>
                            <a:pt x="1183" y="101492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D33ED2B-1427-48C7-86FF-A4E949DE43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98949" y="6028543"/>
                      <a:ext cx="262329" cy="286378"/>
                    </a:xfrm>
                    <a:custGeom>
                      <a:avLst/>
                      <a:gdLst>
                        <a:gd name="connsiteX0" fmla="*/ 0 w 262329"/>
                        <a:gd name="connsiteY0" fmla="*/ 0 h 213925"/>
                        <a:gd name="connsiteX1" fmla="*/ 262329 w 262329"/>
                        <a:gd name="connsiteY1" fmla="*/ 0 h 213925"/>
                        <a:gd name="connsiteX2" fmla="*/ 262329 w 262329"/>
                        <a:gd name="connsiteY2" fmla="*/ 213925 h 213925"/>
                        <a:gd name="connsiteX3" fmla="*/ 0 w 262329"/>
                        <a:gd name="connsiteY3" fmla="*/ 213925 h 213925"/>
                        <a:gd name="connsiteX4" fmla="*/ 0 w 262329"/>
                        <a:gd name="connsiteY4" fmla="*/ 0 h 213925"/>
                        <a:gd name="connsiteX0" fmla="*/ 0 w 262329"/>
                        <a:gd name="connsiteY0" fmla="*/ 2498 h 216423"/>
                        <a:gd name="connsiteX1" fmla="*/ 127418 w 262329"/>
                        <a:gd name="connsiteY1" fmla="*/ 0 h 216423"/>
                        <a:gd name="connsiteX2" fmla="*/ 262329 w 262329"/>
                        <a:gd name="connsiteY2" fmla="*/ 2498 h 216423"/>
                        <a:gd name="connsiteX3" fmla="*/ 262329 w 262329"/>
                        <a:gd name="connsiteY3" fmla="*/ 216423 h 216423"/>
                        <a:gd name="connsiteX4" fmla="*/ 0 w 262329"/>
                        <a:gd name="connsiteY4" fmla="*/ 216423 h 216423"/>
                        <a:gd name="connsiteX5" fmla="*/ 0 w 262329"/>
                        <a:gd name="connsiteY5" fmla="*/ 2498 h 216423"/>
                        <a:gd name="connsiteX0" fmla="*/ 0 w 262329"/>
                        <a:gd name="connsiteY0" fmla="*/ 62459 h 276384"/>
                        <a:gd name="connsiteX1" fmla="*/ 114926 w 262329"/>
                        <a:gd name="connsiteY1" fmla="*/ 0 h 276384"/>
                        <a:gd name="connsiteX2" fmla="*/ 262329 w 262329"/>
                        <a:gd name="connsiteY2" fmla="*/ 62459 h 276384"/>
                        <a:gd name="connsiteX3" fmla="*/ 262329 w 262329"/>
                        <a:gd name="connsiteY3" fmla="*/ 276384 h 276384"/>
                        <a:gd name="connsiteX4" fmla="*/ 0 w 262329"/>
                        <a:gd name="connsiteY4" fmla="*/ 276384 h 276384"/>
                        <a:gd name="connsiteX5" fmla="*/ 0 w 262329"/>
                        <a:gd name="connsiteY5" fmla="*/ 62459 h 276384"/>
                        <a:gd name="connsiteX0" fmla="*/ 0 w 262329"/>
                        <a:gd name="connsiteY0" fmla="*/ 72453 h 286378"/>
                        <a:gd name="connsiteX1" fmla="*/ 117424 w 262329"/>
                        <a:gd name="connsiteY1" fmla="*/ 0 h 286378"/>
                        <a:gd name="connsiteX2" fmla="*/ 262329 w 262329"/>
                        <a:gd name="connsiteY2" fmla="*/ 72453 h 286378"/>
                        <a:gd name="connsiteX3" fmla="*/ 262329 w 262329"/>
                        <a:gd name="connsiteY3" fmla="*/ 286378 h 286378"/>
                        <a:gd name="connsiteX4" fmla="*/ 0 w 262329"/>
                        <a:gd name="connsiteY4" fmla="*/ 286378 h 286378"/>
                        <a:gd name="connsiteX5" fmla="*/ 0 w 262329"/>
                        <a:gd name="connsiteY5" fmla="*/ 72453 h 2863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62329" h="286378">
                          <a:moveTo>
                            <a:pt x="0" y="72453"/>
                          </a:moveTo>
                          <a:lnTo>
                            <a:pt x="117424" y="0"/>
                          </a:lnTo>
                          <a:lnTo>
                            <a:pt x="262329" y="72453"/>
                          </a:lnTo>
                          <a:lnTo>
                            <a:pt x="262329" y="286378"/>
                          </a:lnTo>
                          <a:lnTo>
                            <a:pt x="0" y="286378"/>
                          </a:lnTo>
                          <a:lnTo>
                            <a:pt x="0" y="72453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</p:grpSp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5C7BF2FD-A0D4-44A2-B70F-8763C51A9FD5}"/>
                  </a:ext>
                </a:extLst>
              </p:cNvPr>
              <p:cNvGrpSpPr/>
              <p:nvPr/>
            </p:nvGrpSpPr>
            <p:grpSpPr>
              <a:xfrm>
                <a:off x="7723399" y="5026422"/>
                <a:ext cx="3686493" cy="1555175"/>
                <a:chOff x="7480748" y="5026422"/>
                <a:chExt cx="3686493" cy="1555175"/>
              </a:xfrm>
            </p:grpSpPr>
            <p:sp>
              <p:nvSpPr>
                <p:cNvPr id="46" name="Freeform 20">
                  <a:extLst>
                    <a:ext uri="{FF2B5EF4-FFF2-40B4-BE49-F238E27FC236}">
                      <a16:creationId xmlns:a16="http://schemas.microsoft.com/office/drawing/2014/main" id="{674C331A-DCC7-4FFB-A242-7BCFACD9779E}"/>
                    </a:ext>
                  </a:extLst>
                </p:cNvPr>
                <p:cNvSpPr/>
                <p:nvPr/>
              </p:nvSpPr>
              <p:spPr>
                <a:xfrm flipH="1">
                  <a:off x="7480748" y="5393002"/>
                  <a:ext cx="3686493" cy="565492"/>
                </a:xfrm>
                <a:custGeom>
                  <a:avLst/>
                  <a:gdLst>
                    <a:gd name="connsiteX0" fmla="*/ 0 w 4290646"/>
                    <a:gd name="connsiteY0" fmla="*/ 0 h 900332"/>
                    <a:gd name="connsiteX1" fmla="*/ 4290646 w 4290646"/>
                    <a:gd name="connsiteY1" fmla="*/ 0 h 900332"/>
                    <a:gd name="connsiteX2" fmla="*/ 4290646 w 4290646"/>
                    <a:gd name="connsiteY2" fmla="*/ 900332 h 900332"/>
                    <a:gd name="connsiteX3" fmla="*/ 1195754 w 4290646"/>
                    <a:gd name="connsiteY3" fmla="*/ 900332 h 900332"/>
                    <a:gd name="connsiteX4" fmla="*/ 1195754 w 4290646"/>
                    <a:gd name="connsiteY4" fmla="*/ 604911 h 900332"/>
                    <a:gd name="connsiteX5" fmla="*/ 351693 w 4290646"/>
                    <a:gd name="connsiteY5" fmla="*/ 604911 h 900332"/>
                    <a:gd name="connsiteX6" fmla="*/ 351693 w 4290646"/>
                    <a:gd name="connsiteY6" fmla="*/ 900332 h 900332"/>
                    <a:gd name="connsiteX7" fmla="*/ 0 w 4290646"/>
                    <a:gd name="connsiteY7" fmla="*/ 900332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8" fmla="*/ 443133 w 4290646"/>
                    <a:gd name="connsiteY8" fmla="*/ 696351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6" fmla="*/ 1195754 w 4290646"/>
                    <a:gd name="connsiteY6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90646" h="900332">
                      <a:moveTo>
                        <a:pt x="351693" y="900332"/>
                      </a:moveTo>
                      <a:lnTo>
                        <a:pt x="0" y="900332"/>
                      </a:lnTo>
                      <a:lnTo>
                        <a:pt x="0" y="0"/>
                      </a:lnTo>
                      <a:lnTo>
                        <a:pt x="4290646" y="0"/>
                      </a:lnTo>
                    </a:path>
                  </a:pathLst>
                </a:custGeom>
                <a:noFill/>
                <a:ln w="6350">
                  <a:solidFill>
                    <a:schemeClr val="accent6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B9C33F43-A51E-4913-AFD2-C6CEC770D345}"/>
                    </a:ext>
                  </a:extLst>
                </p:cNvPr>
                <p:cNvSpPr txBox="1"/>
                <p:nvPr/>
              </p:nvSpPr>
              <p:spPr>
                <a:xfrm flipH="1">
                  <a:off x="7773906" y="5026422"/>
                  <a:ext cx="1510350" cy="4001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IN" sz="2000" b="1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Advantages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9DA772AA-9659-4C08-9CEE-00AEF8101ACB}"/>
                    </a:ext>
                  </a:extLst>
                </p:cNvPr>
                <p:cNvSpPr txBox="1"/>
                <p:nvPr/>
              </p:nvSpPr>
              <p:spPr>
                <a:xfrm flipH="1">
                  <a:off x="7692650" y="5504379"/>
                  <a:ext cx="2778251" cy="1077218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Flexible taxation</a:t>
                  </a:r>
                </a:p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endParaRPr lang="en-IN" sz="1600" dirty="0">
                    <a:solidFill>
                      <a:schemeClr val="accent5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Limited Responsibility</a:t>
                  </a:r>
                </a:p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endParaRPr lang="en-IN" sz="1600" dirty="0">
                    <a:solidFill>
                      <a:schemeClr val="accent5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FF70AF7E-6041-4BEC-A6C6-14D0BCF5B066}"/>
                    </a:ext>
                  </a:extLst>
                </p:cNvPr>
                <p:cNvGrpSpPr/>
                <p:nvPr/>
              </p:nvGrpSpPr>
              <p:grpSpPr>
                <a:xfrm>
                  <a:off x="10296550" y="5641318"/>
                  <a:ext cx="655211" cy="634352"/>
                  <a:chOff x="10296550" y="5641318"/>
                  <a:chExt cx="655211" cy="634352"/>
                </a:xfrm>
              </p:grpSpPr>
              <p:sp>
                <p:nvSpPr>
                  <p:cNvPr id="50" name="Rectangle 49">
                    <a:extLst>
                      <a:ext uri="{FF2B5EF4-FFF2-40B4-BE49-F238E27FC236}">
                        <a16:creationId xmlns:a16="http://schemas.microsoft.com/office/drawing/2014/main" id="{3EAEEAF5-DC82-4931-A711-B66B5525BB35}"/>
                      </a:ext>
                    </a:extLst>
                  </p:cNvPr>
                  <p:cNvSpPr/>
                  <p:nvPr/>
                </p:nvSpPr>
                <p:spPr>
                  <a:xfrm>
                    <a:off x="10296550" y="5641318"/>
                    <a:ext cx="634352" cy="634352"/>
                  </a:xfrm>
                  <a:prstGeom prst="rect">
                    <a:avLst/>
                  </a:prstGeom>
                  <a:solidFill>
                    <a:schemeClr val="bg2"/>
                  </a:solidFill>
                  <a:ln w="635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DB6DF88F-DD4C-456B-A454-90D0F4FDE807}"/>
                      </a:ext>
                    </a:extLst>
                  </p:cNvPr>
                  <p:cNvGrpSpPr/>
                  <p:nvPr/>
                </p:nvGrpSpPr>
                <p:grpSpPr>
                  <a:xfrm>
                    <a:off x="10374547" y="5731795"/>
                    <a:ext cx="577214" cy="453386"/>
                    <a:chOff x="9168856" y="5586419"/>
                    <a:chExt cx="893258" cy="701629"/>
                  </a:xfrm>
                </p:grpSpPr>
                <p:sp>
                  <p:nvSpPr>
                    <p:cNvPr id="52" name="Freeform 56">
                      <a:extLst>
                        <a:ext uri="{FF2B5EF4-FFF2-40B4-BE49-F238E27FC236}">
                          <a16:creationId xmlns:a16="http://schemas.microsoft.com/office/drawing/2014/main" id="{511B020F-F875-4217-90CB-806BCE51307A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9168856" y="5586419"/>
                      <a:ext cx="753873" cy="689250"/>
                    </a:xfrm>
                    <a:custGeom>
                      <a:avLst/>
                      <a:gdLst>
                        <a:gd name="T0" fmla="*/ 1672 w 2151"/>
                        <a:gd name="T1" fmla="*/ 883 h 1971"/>
                        <a:gd name="T2" fmla="*/ 2034 w 2151"/>
                        <a:gd name="T3" fmla="*/ 1914 h 1971"/>
                        <a:gd name="T4" fmla="*/ 1729 w 2151"/>
                        <a:gd name="T5" fmla="*/ 1971 h 1971"/>
                        <a:gd name="T6" fmla="*/ 1170 w 2151"/>
                        <a:gd name="T7" fmla="*/ 1914 h 1971"/>
                        <a:gd name="T8" fmla="*/ 1474 w 2151"/>
                        <a:gd name="T9" fmla="*/ 1971 h 1971"/>
                        <a:gd name="T10" fmla="*/ 1532 w 2151"/>
                        <a:gd name="T11" fmla="*/ 1023 h 1971"/>
                        <a:gd name="T12" fmla="*/ 1170 w 2151"/>
                        <a:gd name="T13" fmla="*/ 1302 h 1971"/>
                        <a:gd name="T14" fmla="*/ 220 w 2151"/>
                        <a:gd name="T15" fmla="*/ 1971 h 1971"/>
                        <a:gd name="T16" fmla="*/ 524 w 2151"/>
                        <a:gd name="T17" fmla="*/ 1914 h 1971"/>
                        <a:gd name="T18" fmla="*/ 491 w 2151"/>
                        <a:gd name="T19" fmla="*/ 1540 h 1971"/>
                        <a:gd name="T20" fmla="*/ 162 w 2151"/>
                        <a:gd name="T21" fmla="*/ 1914 h 1971"/>
                        <a:gd name="T22" fmla="*/ 665 w 2151"/>
                        <a:gd name="T23" fmla="*/ 1466 h 1971"/>
                        <a:gd name="T24" fmla="*/ 722 w 2151"/>
                        <a:gd name="T25" fmla="*/ 1971 h 1971"/>
                        <a:gd name="T26" fmla="*/ 1027 w 2151"/>
                        <a:gd name="T27" fmla="*/ 1914 h 1971"/>
                        <a:gd name="T28" fmla="*/ 934 w 2151"/>
                        <a:gd name="T29" fmla="*/ 1223 h 1971"/>
                        <a:gd name="T30" fmla="*/ 670 w 2151"/>
                        <a:gd name="T31" fmla="*/ 1150 h 1971"/>
                        <a:gd name="T32" fmla="*/ 665 w 2151"/>
                        <a:gd name="T33" fmla="*/ 1466 h 1971"/>
                        <a:gd name="T34" fmla="*/ 2084 w 2151"/>
                        <a:gd name="T35" fmla="*/ 33 h 1971"/>
                        <a:gd name="T36" fmla="*/ 1922 w 2151"/>
                        <a:gd name="T37" fmla="*/ 33 h 1971"/>
                        <a:gd name="T38" fmla="*/ 846 w 2151"/>
                        <a:gd name="T39" fmla="*/ 535 h 1971"/>
                        <a:gd name="T40" fmla="*/ 684 w 2151"/>
                        <a:gd name="T41" fmla="*/ 535 h 1971"/>
                        <a:gd name="T42" fmla="*/ 248 w 2151"/>
                        <a:gd name="T43" fmla="*/ 959 h 1971"/>
                        <a:gd name="T44" fmla="*/ 153 w 2151"/>
                        <a:gd name="T45" fmla="*/ 866 h 1971"/>
                        <a:gd name="T46" fmla="*/ 65 w 2151"/>
                        <a:gd name="T47" fmla="*/ 847 h 1971"/>
                        <a:gd name="T48" fmla="*/ 22 w 2151"/>
                        <a:gd name="T49" fmla="*/ 926 h 1971"/>
                        <a:gd name="T50" fmla="*/ 3 w 2151"/>
                        <a:gd name="T51" fmla="*/ 1309 h 1971"/>
                        <a:gd name="T52" fmla="*/ 81 w 2151"/>
                        <a:gd name="T53" fmla="*/ 1393 h 1971"/>
                        <a:gd name="T54" fmla="*/ 481 w 2151"/>
                        <a:gd name="T55" fmla="*/ 1373 h 1971"/>
                        <a:gd name="T56" fmla="*/ 555 w 2151"/>
                        <a:gd name="T57" fmla="*/ 1331 h 1971"/>
                        <a:gd name="T58" fmla="*/ 501 w 2151"/>
                        <a:gd name="T59" fmla="*/ 1214 h 1971"/>
                        <a:gd name="T60" fmla="*/ 765 w 2151"/>
                        <a:gd name="T61" fmla="*/ 819 h 1971"/>
                        <a:gd name="T62" fmla="*/ 1134 w 2151"/>
                        <a:gd name="T63" fmla="*/ 1140 h 1971"/>
                        <a:gd name="T64" fmla="*/ 2108 w 2151"/>
                        <a:gd name="T65" fmla="*/ 214 h 19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</a:cxnLst>
                      <a:rect l="0" t="0" r="r" b="b"/>
                      <a:pathLst>
                        <a:path w="2151" h="1971">
                          <a:moveTo>
                            <a:pt x="1672" y="1914"/>
                          </a:moveTo>
                          <a:cubicBezTo>
                            <a:pt x="1672" y="883"/>
                            <a:pt x="1672" y="883"/>
                            <a:pt x="1672" y="883"/>
                          </a:cubicBezTo>
                          <a:cubicBezTo>
                            <a:pt x="2034" y="521"/>
                            <a:pt x="2034" y="521"/>
                            <a:pt x="2034" y="521"/>
                          </a:cubicBezTo>
                          <a:cubicBezTo>
                            <a:pt x="2034" y="1914"/>
                            <a:pt x="2034" y="1914"/>
                            <a:pt x="2034" y="1914"/>
                          </a:cubicBezTo>
                          <a:cubicBezTo>
                            <a:pt x="2034" y="1945"/>
                            <a:pt x="2008" y="1971"/>
                            <a:pt x="1977" y="1971"/>
                          </a:cubicBezTo>
                          <a:cubicBezTo>
                            <a:pt x="1729" y="1971"/>
                            <a:pt x="1729" y="1971"/>
                            <a:pt x="1729" y="1971"/>
                          </a:cubicBezTo>
                          <a:cubicBezTo>
                            <a:pt x="1698" y="1971"/>
                            <a:pt x="1672" y="1945"/>
                            <a:pt x="1672" y="1914"/>
                          </a:cubicBezTo>
                          <a:close/>
                          <a:moveTo>
                            <a:pt x="1170" y="1914"/>
                          </a:moveTo>
                          <a:cubicBezTo>
                            <a:pt x="1170" y="1945"/>
                            <a:pt x="1196" y="1971"/>
                            <a:pt x="1227" y="1971"/>
                          </a:cubicBezTo>
                          <a:cubicBezTo>
                            <a:pt x="1474" y="1971"/>
                            <a:pt x="1474" y="1971"/>
                            <a:pt x="1474" y="1971"/>
                          </a:cubicBezTo>
                          <a:cubicBezTo>
                            <a:pt x="1505" y="1971"/>
                            <a:pt x="1532" y="1945"/>
                            <a:pt x="1532" y="1914"/>
                          </a:cubicBezTo>
                          <a:cubicBezTo>
                            <a:pt x="1532" y="1023"/>
                            <a:pt x="1532" y="1023"/>
                            <a:pt x="1532" y="1023"/>
                          </a:cubicBezTo>
                          <a:cubicBezTo>
                            <a:pt x="1332" y="1223"/>
                            <a:pt x="1332" y="1223"/>
                            <a:pt x="1332" y="1223"/>
                          </a:cubicBezTo>
                          <a:cubicBezTo>
                            <a:pt x="1286" y="1269"/>
                            <a:pt x="1232" y="1295"/>
                            <a:pt x="1170" y="1302"/>
                          </a:cubicBezTo>
                          <a:cubicBezTo>
                            <a:pt x="1170" y="1914"/>
                            <a:pt x="1170" y="1914"/>
                            <a:pt x="1170" y="1914"/>
                          </a:cubicBezTo>
                          <a:close/>
                          <a:moveTo>
                            <a:pt x="220" y="1971"/>
                          </a:moveTo>
                          <a:cubicBezTo>
                            <a:pt x="467" y="1971"/>
                            <a:pt x="467" y="1971"/>
                            <a:pt x="467" y="1971"/>
                          </a:cubicBezTo>
                          <a:cubicBezTo>
                            <a:pt x="498" y="1971"/>
                            <a:pt x="524" y="1945"/>
                            <a:pt x="524" y="1914"/>
                          </a:cubicBezTo>
                          <a:cubicBezTo>
                            <a:pt x="524" y="1538"/>
                            <a:pt x="524" y="1538"/>
                            <a:pt x="524" y="1538"/>
                          </a:cubicBezTo>
                          <a:cubicBezTo>
                            <a:pt x="510" y="1540"/>
                            <a:pt x="498" y="1540"/>
                            <a:pt x="491" y="1540"/>
                          </a:cubicBezTo>
                          <a:cubicBezTo>
                            <a:pt x="381" y="1545"/>
                            <a:pt x="272" y="1550"/>
                            <a:pt x="162" y="1557"/>
                          </a:cubicBezTo>
                          <a:cubicBezTo>
                            <a:pt x="162" y="1914"/>
                            <a:pt x="162" y="1914"/>
                            <a:pt x="162" y="1914"/>
                          </a:cubicBezTo>
                          <a:cubicBezTo>
                            <a:pt x="162" y="1945"/>
                            <a:pt x="189" y="1971"/>
                            <a:pt x="220" y="1971"/>
                          </a:cubicBezTo>
                          <a:close/>
                          <a:moveTo>
                            <a:pt x="665" y="1466"/>
                          </a:moveTo>
                          <a:cubicBezTo>
                            <a:pt x="665" y="1914"/>
                            <a:pt x="665" y="1914"/>
                            <a:pt x="665" y="1914"/>
                          </a:cubicBezTo>
                          <a:cubicBezTo>
                            <a:pt x="665" y="1945"/>
                            <a:pt x="691" y="1971"/>
                            <a:pt x="722" y="1971"/>
                          </a:cubicBezTo>
                          <a:cubicBezTo>
                            <a:pt x="970" y="1971"/>
                            <a:pt x="970" y="1971"/>
                            <a:pt x="970" y="1971"/>
                          </a:cubicBezTo>
                          <a:cubicBezTo>
                            <a:pt x="1001" y="1971"/>
                            <a:pt x="1027" y="1945"/>
                            <a:pt x="1027" y="1914"/>
                          </a:cubicBezTo>
                          <a:cubicBezTo>
                            <a:pt x="1027" y="1285"/>
                            <a:pt x="1027" y="1285"/>
                            <a:pt x="1027" y="1285"/>
                          </a:cubicBezTo>
                          <a:cubicBezTo>
                            <a:pt x="993" y="1271"/>
                            <a:pt x="960" y="1250"/>
                            <a:pt x="934" y="1223"/>
                          </a:cubicBezTo>
                          <a:cubicBezTo>
                            <a:pt x="765" y="1054"/>
                            <a:pt x="765" y="1054"/>
                            <a:pt x="765" y="1054"/>
                          </a:cubicBezTo>
                          <a:cubicBezTo>
                            <a:pt x="670" y="1150"/>
                            <a:pt x="670" y="1150"/>
                            <a:pt x="670" y="1150"/>
                          </a:cubicBezTo>
                          <a:cubicBezTo>
                            <a:pt x="760" y="1254"/>
                            <a:pt x="727" y="1362"/>
                            <a:pt x="708" y="1402"/>
                          </a:cubicBezTo>
                          <a:cubicBezTo>
                            <a:pt x="698" y="1426"/>
                            <a:pt x="684" y="1447"/>
                            <a:pt x="665" y="1466"/>
                          </a:cubicBezTo>
                          <a:close/>
                          <a:moveTo>
                            <a:pt x="2105" y="54"/>
                          </a:moveTo>
                          <a:cubicBezTo>
                            <a:pt x="2084" y="33"/>
                            <a:pt x="2084" y="33"/>
                            <a:pt x="2084" y="33"/>
                          </a:cubicBezTo>
                          <a:cubicBezTo>
                            <a:pt x="2063" y="11"/>
                            <a:pt x="2034" y="0"/>
                            <a:pt x="2003" y="0"/>
                          </a:cubicBezTo>
                          <a:cubicBezTo>
                            <a:pt x="1972" y="0"/>
                            <a:pt x="1943" y="11"/>
                            <a:pt x="1922" y="33"/>
                          </a:cubicBezTo>
                          <a:cubicBezTo>
                            <a:pt x="1134" y="823"/>
                            <a:pt x="1134" y="823"/>
                            <a:pt x="1134" y="823"/>
                          </a:cubicBezTo>
                          <a:cubicBezTo>
                            <a:pt x="846" y="535"/>
                            <a:pt x="846" y="535"/>
                            <a:pt x="846" y="535"/>
                          </a:cubicBezTo>
                          <a:cubicBezTo>
                            <a:pt x="824" y="514"/>
                            <a:pt x="796" y="502"/>
                            <a:pt x="765" y="502"/>
                          </a:cubicBezTo>
                          <a:cubicBezTo>
                            <a:pt x="734" y="502"/>
                            <a:pt x="705" y="514"/>
                            <a:pt x="684" y="535"/>
                          </a:cubicBezTo>
                          <a:cubicBezTo>
                            <a:pt x="255" y="966"/>
                            <a:pt x="255" y="966"/>
                            <a:pt x="255" y="966"/>
                          </a:cubicBezTo>
                          <a:cubicBezTo>
                            <a:pt x="253" y="964"/>
                            <a:pt x="251" y="962"/>
                            <a:pt x="248" y="959"/>
                          </a:cubicBezTo>
                          <a:cubicBezTo>
                            <a:pt x="227" y="938"/>
                            <a:pt x="203" y="914"/>
                            <a:pt x="181" y="892"/>
                          </a:cubicBezTo>
                          <a:cubicBezTo>
                            <a:pt x="153" y="866"/>
                            <a:pt x="153" y="866"/>
                            <a:pt x="153" y="866"/>
                          </a:cubicBezTo>
                          <a:cubicBezTo>
                            <a:pt x="141" y="854"/>
                            <a:pt x="124" y="838"/>
                            <a:pt x="98" y="838"/>
                          </a:cubicBezTo>
                          <a:cubicBezTo>
                            <a:pt x="89" y="838"/>
                            <a:pt x="77" y="840"/>
                            <a:pt x="65" y="847"/>
                          </a:cubicBezTo>
                          <a:cubicBezTo>
                            <a:pt x="58" y="852"/>
                            <a:pt x="51" y="857"/>
                            <a:pt x="46" y="862"/>
                          </a:cubicBezTo>
                          <a:cubicBezTo>
                            <a:pt x="27" y="881"/>
                            <a:pt x="22" y="907"/>
                            <a:pt x="22" y="926"/>
                          </a:cubicBezTo>
                          <a:cubicBezTo>
                            <a:pt x="20" y="1009"/>
                            <a:pt x="15" y="1095"/>
                            <a:pt x="10" y="1181"/>
                          </a:cubicBezTo>
                          <a:cubicBezTo>
                            <a:pt x="3" y="1309"/>
                            <a:pt x="3" y="1309"/>
                            <a:pt x="3" y="1309"/>
                          </a:cubicBezTo>
                          <a:cubicBezTo>
                            <a:pt x="0" y="1338"/>
                            <a:pt x="8" y="1357"/>
                            <a:pt x="22" y="1371"/>
                          </a:cubicBezTo>
                          <a:cubicBezTo>
                            <a:pt x="36" y="1385"/>
                            <a:pt x="55" y="1393"/>
                            <a:pt x="81" y="1393"/>
                          </a:cubicBezTo>
                          <a:cubicBezTo>
                            <a:pt x="84" y="1393"/>
                            <a:pt x="86" y="1393"/>
                            <a:pt x="89" y="1393"/>
                          </a:cubicBezTo>
                          <a:cubicBezTo>
                            <a:pt x="220" y="1385"/>
                            <a:pt x="351" y="1381"/>
                            <a:pt x="481" y="1373"/>
                          </a:cubicBezTo>
                          <a:cubicBezTo>
                            <a:pt x="498" y="1373"/>
                            <a:pt x="522" y="1371"/>
                            <a:pt x="541" y="1352"/>
                          </a:cubicBezTo>
                          <a:cubicBezTo>
                            <a:pt x="546" y="1347"/>
                            <a:pt x="551" y="1340"/>
                            <a:pt x="555" y="1331"/>
                          </a:cubicBezTo>
                          <a:cubicBezTo>
                            <a:pt x="574" y="1288"/>
                            <a:pt x="548" y="1262"/>
                            <a:pt x="534" y="1247"/>
                          </a:cubicBezTo>
                          <a:cubicBezTo>
                            <a:pt x="501" y="1214"/>
                            <a:pt x="501" y="1214"/>
                            <a:pt x="501" y="1214"/>
                          </a:cubicBezTo>
                          <a:cubicBezTo>
                            <a:pt x="477" y="1190"/>
                            <a:pt x="455" y="1169"/>
                            <a:pt x="431" y="1145"/>
                          </a:cubicBezTo>
                          <a:cubicBezTo>
                            <a:pt x="765" y="819"/>
                            <a:pt x="765" y="819"/>
                            <a:pt x="765" y="819"/>
                          </a:cubicBezTo>
                          <a:cubicBezTo>
                            <a:pt x="1053" y="1107"/>
                            <a:pt x="1053" y="1107"/>
                            <a:pt x="1053" y="1107"/>
                          </a:cubicBezTo>
                          <a:cubicBezTo>
                            <a:pt x="1074" y="1128"/>
                            <a:pt x="1103" y="1140"/>
                            <a:pt x="1134" y="1140"/>
                          </a:cubicBezTo>
                          <a:cubicBezTo>
                            <a:pt x="1165" y="1140"/>
                            <a:pt x="1193" y="1128"/>
                            <a:pt x="1215" y="1107"/>
                          </a:cubicBezTo>
                          <a:cubicBezTo>
                            <a:pt x="2108" y="214"/>
                            <a:pt x="2108" y="214"/>
                            <a:pt x="2108" y="214"/>
                          </a:cubicBezTo>
                          <a:cubicBezTo>
                            <a:pt x="2151" y="169"/>
                            <a:pt x="2151" y="97"/>
                            <a:pt x="2105" y="54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53" name="Group 52">
                      <a:extLst>
                        <a:ext uri="{FF2B5EF4-FFF2-40B4-BE49-F238E27FC236}">
                          <a16:creationId xmlns:a16="http://schemas.microsoft.com/office/drawing/2014/main" id="{BF6C9AB7-3A53-4A75-BCA5-F5EF209795C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194843" y="5875848"/>
                      <a:ext cx="867271" cy="412200"/>
                      <a:chOff x="9194843" y="5875848"/>
                      <a:chExt cx="867271" cy="412200"/>
                    </a:xfrm>
                    <a:solidFill>
                      <a:schemeClr val="accent3"/>
                    </a:solidFill>
                  </p:grpSpPr>
                  <p:sp>
                    <p:nvSpPr>
                      <p:cNvPr id="54" name="Freeform: Shape 53">
                        <a:extLst>
                          <a:ext uri="{FF2B5EF4-FFF2-40B4-BE49-F238E27FC236}">
                            <a16:creationId xmlns:a16="http://schemas.microsoft.com/office/drawing/2014/main" id="{C509C5D6-0698-4F57-B9D8-591345911296}"/>
                          </a:ext>
                        </a:extLst>
                      </p:cNvPr>
                      <p:cNvSpPr/>
                      <p:nvPr/>
                    </p:nvSpPr>
                    <p:spPr>
                      <a:xfrm rot="18952652">
                        <a:off x="9194843" y="6099326"/>
                        <a:ext cx="188093" cy="188722"/>
                      </a:xfrm>
                      <a:custGeom>
                        <a:avLst/>
                        <a:gdLst>
                          <a:gd name="connsiteX0" fmla="*/ 98495 w 188093"/>
                          <a:gd name="connsiteY0" fmla="*/ 0 h 188722"/>
                          <a:gd name="connsiteX1" fmla="*/ 188093 w 188093"/>
                          <a:gd name="connsiteY1" fmla="*/ 86895 h 188722"/>
                          <a:gd name="connsiteX2" fmla="*/ 95467 w 188093"/>
                          <a:gd name="connsiteY2" fmla="*/ 182403 h 188722"/>
                          <a:gd name="connsiteX3" fmla="*/ 66050 w 188093"/>
                          <a:gd name="connsiteY3" fmla="*/ 182853 h 188722"/>
                          <a:gd name="connsiteX4" fmla="*/ 6320 w 188093"/>
                          <a:gd name="connsiteY4" fmla="*/ 124924 h 188722"/>
                          <a:gd name="connsiteX5" fmla="*/ 5869 w 188093"/>
                          <a:gd name="connsiteY5" fmla="*/ 95508 h 188722"/>
                          <a:gd name="connsiteX6" fmla="*/ 98495 w 188093"/>
                          <a:gd name="connsiteY6" fmla="*/ 0 h 18872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88093" h="188722">
                            <a:moveTo>
                              <a:pt x="98495" y="0"/>
                            </a:moveTo>
                            <a:lnTo>
                              <a:pt x="188093" y="86895"/>
                            </a:lnTo>
                            <a:lnTo>
                              <a:pt x="95467" y="182403"/>
                            </a:lnTo>
                            <a:cubicBezTo>
                              <a:pt x="87468" y="190650"/>
                              <a:pt x="74298" y="190851"/>
                              <a:pt x="66050" y="182853"/>
                            </a:cubicBezTo>
                            <a:lnTo>
                              <a:pt x="6320" y="124924"/>
                            </a:lnTo>
                            <a:cubicBezTo>
                              <a:pt x="-1928" y="116926"/>
                              <a:pt x="-2129" y="103755"/>
                              <a:pt x="5869" y="95508"/>
                            </a:cubicBezTo>
                            <a:lnTo>
                              <a:pt x="98495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55" name="Freeform: Shape 54">
                        <a:extLst>
                          <a:ext uri="{FF2B5EF4-FFF2-40B4-BE49-F238E27FC236}">
                            <a16:creationId xmlns:a16="http://schemas.microsoft.com/office/drawing/2014/main" id="{2C57945E-47FF-4BE5-9E9B-70C2EE54DF30}"/>
                          </a:ext>
                        </a:extLst>
                      </p:cNvPr>
                      <p:cNvSpPr/>
                      <p:nvPr/>
                    </p:nvSpPr>
                    <p:spPr>
                      <a:xfrm rot="18952652">
                        <a:off x="9632387" y="5875848"/>
                        <a:ext cx="429727" cy="350978"/>
                      </a:xfrm>
                      <a:custGeom>
                        <a:avLst/>
                        <a:gdLst>
                          <a:gd name="connsiteX0" fmla="*/ 429727 w 429727"/>
                          <a:gd name="connsiteY0" fmla="*/ 0 h 350978"/>
                          <a:gd name="connsiteX1" fmla="*/ 95468 w 429727"/>
                          <a:gd name="connsiteY1" fmla="*/ 344658 h 350978"/>
                          <a:gd name="connsiteX2" fmla="*/ 66051 w 429727"/>
                          <a:gd name="connsiteY2" fmla="*/ 345109 h 350978"/>
                          <a:gd name="connsiteX3" fmla="*/ 6321 w 429727"/>
                          <a:gd name="connsiteY3" fmla="*/ 287181 h 350978"/>
                          <a:gd name="connsiteX4" fmla="*/ 5870 w 429727"/>
                          <a:gd name="connsiteY4" fmla="*/ 257764 h 350978"/>
                          <a:gd name="connsiteX5" fmla="*/ 255857 w 429727"/>
                          <a:gd name="connsiteY5" fmla="*/ 0 h 350978"/>
                          <a:gd name="connsiteX6" fmla="*/ 429727 w 429727"/>
                          <a:gd name="connsiteY6" fmla="*/ 0 h 35097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429727" h="350978">
                            <a:moveTo>
                              <a:pt x="429727" y="0"/>
                            </a:moveTo>
                            <a:lnTo>
                              <a:pt x="95468" y="344658"/>
                            </a:lnTo>
                            <a:cubicBezTo>
                              <a:pt x="87469" y="352906"/>
                              <a:pt x="74299" y="353107"/>
                              <a:pt x="66051" y="345109"/>
                            </a:cubicBezTo>
                            <a:lnTo>
                              <a:pt x="6321" y="287181"/>
                            </a:lnTo>
                            <a:cubicBezTo>
                              <a:pt x="-1927" y="279182"/>
                              <a:pt x="-2128" y="266012"/>
                              <a:pt x="5870" y="257764"/>
                            </a:cubicBezTo>
                            <a:lnTo>
                              <a:pt x="255857" y="0"/>
                            </a:lnTo>
                            <a:lnTo>
                              <a:pt x="429727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56" name="Freeform: Shape 55">
                        <a:extLst>
                          <a:ext uri="{FF2B5EF4-FFF2-40B4-BE49-F238E27FC236}">
                            <a16:creationId xmlns:a16="http://schemas.microsoft.com/office/drawing/2014/main" id="{DDEE9CAA-33A6-4AB5-A426-2CD8DF4DB51A}"/>
                          </a:ext>
                        </a:extLst>
                      </p:cNvPr>
                      <p:cNvSpPr/>
                      <p:nvPr/>
                    </p:nvSpPr>
                    <p:spPr>
                      <a:xfrm rot="18952652">
                        <a:off x="9328229" y="5994080"/>
                        <a:ext cx="244667" cy="288324"/>
                      </a:xfrm>
                      <a:custGeom>
                        <a:avLst/>
                        <a:gdLst>
                          <a:gd name="connsiteX0" fmla="*/ 240689 w 244084"/>
                          <a:gd name="connsiteY0" fmla="*/ 849 h 288324"/>
                          <a:gd name="connsiteX1" fmla="*/ 240690 w 244084"/>
                          <a:gd name="connsiteY1" fmla="*/ 111950 h 288324"/>
                          <a:gd name="connsiteX2" fmla="*/ 244084 w 244084"/>
                          <a:gd name="connsiteY2" fmla="*/ 128763 h 288324"/>
                          <a:gd name="connsiteX3" fmla="*/ 95466 w 244084"/>
                          <a:gd name="connsiteY3" fmla="*/ 282004 h 288324"/>
                          <a:gd name="connsiteX4" fmla="*/ 66050 w 244084"/>
                          <a:gd name="connsiteY4" fmla="*/ 282455 h 288324"/>
                          <a:gd name="connsiteX5" fmla="*/ 6319 w 244084"/>
                          <a:gd name="connsiteY5" fmla="*/ 224528 h 288324"/>
                          <a:gd name="connsiteX6" fmla="*/ 5869 w 244084"/>
                          <a:gd name="connsiteY6" fmla="*/ 195111 h 288324"/>
                          <a:gd name="connsiteX7" fmla="*/ 121443 w 244084"/>
                          <a:gd name="connsiteY7" fmla="*/ 75941 h 288324"/>
                          <a:gd name="connsiteX8" fmla="*/ 128565 w 244084"/>
                          <a:gd name="connsiteY8" fmla="*/ 78764 h 288324"/>
                          <a:gd name="connsiteX9" fmla="*/ 158931 w 244084"/>
                          <a:gd name="connsiteY9" fmla="*/ 65638 h 288324"/>
                          <a:gd name="connsiteX10" fmla="*/ 181457 w 244084"/>
                          <a:gd name="connsiteY10" fmla="*/ 42411 h 288324"/>
                          <a:gd name="connsiteX11" fmla="*/ 193647 w 244084"/>
                          <a:gd name="connsiteY11" fmla="*/ 11658 h 288324"/>
                          <a:gd name="connsiteX12" fmla="*/ 190607 w 244084"/>
                          <a:gd name="connsiteY12" fmla="*/ 4625 h 288324"/>
                          <a:gd name="connsiteX13" fmla="*/ 195093 w 244084"/>
                          <a:gd name="connsiteY13" fmla="*/ 0 h 288324"/>
                          <a:gd name="connsiteX14" fmla="*/ 240689 w 244084"/>
                          <a:gd name="connsiteY14" fmla="*/ 849 h 288324"/>
                          <a:gd name="connsiteX0" fmla="*/ 240689 w 240690"/>
                          <a:gd name="connsiteY0" fmla="*/ 849 h 288324"/>
                          <a:gd name="connsiteX1" fmla="*/ 240690 w 240690"/>
                          <a:gd name="connsiteY1" fmla="*/ 111950 h 288324"/>
                          <a:gd name="connsiteX2" fmla="*/ 95466 w 240690"/>
                          <a:gd name="connsiteY2" fmla="*/ 282004 h 288324"/>
                          <a:gd name="connsiteX3" fmla="*/ 66050 w 240690"/>
                          <a:gd name="connsiteY3" fmla="*/ 282455 h 288324"/>
                          <a:gd name="connsiteX4" fmla="*/ 6319 w 240690"/>
                          <a:gd name="connsiteY4" fmla="*/ 224528 h 288324"/>
                          <a:gd name="connsiteX5" fmla="*/ 5869 w 240690"/>
                          <a:gd name="connsiteY5" fmla="*/ 195111 h 288324"/>
                          <a:gd name="connsiteX6" fmla="*/ 121443 w 240690"/>
                          <a:gd name="connsiteY6" fmla="*/ 75941 h 288324"/>
                          <a:gd name="connsiteX7" fmla="*/ 128565 w 240690"/>
                          <a:gd name="connsiteY7" fmla="*/ 78764 h 288324"/>
                          <a:gd name="connsiteX8" fmla="*/ 158931 w 240690"/>
                          <a:gd name="connsiteY8" fmla="*/ 65638 h 288324"/>
                          <a:gd name="connsiteX9" fmla="*/ 181457 w 240690"/>
                          <a:gd name="connsiteY9" fmla="*/ 42411 h 288324"/>
                          <a:gd name="connsiteX10" fmla="*/ 193647 w 240690"/>
                          <a:gd name="connsiteY10" fmla="*/ 11658 h 288324"/>
                          <a:gd name="connsiteX11" fmla="*/ 190607 w 240690"/>
                          <a:gd name="connsiteY11" fmla="*/ 4625 h 288324"/>
                          <a:gd name="connsiteX12" fmla="*/ 195093 w 240690"/>
                          <a:gd name="connsiteY12" fmla="*/ 0 h 288324"/>
                          <a:gd name="connsiteX13" fmla="*/ 240689 w 240690"/>
                          <a:gd name="connsiteY13" fmla="*/ 849 h 288324"/>
                          <a:gd name="connsiteX0" fmla="*/ 240689 w 246627"/>
                          <a:gd name="connsiteY0" fmla="*/ 849 h 288324"/>
                          <a:gd name="connsiteX1" fmla="*/ 246627 w 246627"/>
                          <a:gd name="connsiteY1" fmla="*/ 132477 h 288324"/>
                          <a:gd name="connsiteX2" fmla="*/ 95466 w 246627"/>
                          <a:gd name="connsiteY2" fmla="*/ 282004 h 288324"/>
                          <a:gd name="connsiteX3" fmla="*/ 66050 w 246627"/>
                          <a:gd name="connsiteY3" fmla="*/ 282455 h 288324"/>
                          <a:gd name="connsiteX4" fmla="*/ 6319 w 246627"/>
                          <a:gd name="connsiteY4" fmla="*/ 224528 h 288324"/>
                          <a:gd name="connsiteX5" fmla="*/ 5869 w 246627"/>
                          <a:gd name="connsiteY5" fmla="*/ 195111 h 288324"/>
                          <a:gd name="connsiteX6" fmla="*/ 121443 w 246627"/>
                          <a:gd name="connsiteY6" fmla="*/ 75941 h 288324"/>
                          <a:gd name="connsiteX7" fmla="*/ 128565 w 246627"/>
                          <a:gd name="connsiteY7" fmla="*/ 78764 h 288324"/>
                          <a:gd name="connsiteX8" fmla="*/ 158931 w 246627"/>
                          <a:gd name="connsiteY8" fmla="*/ 65638 h 288324"/>
                          <a:gd name="connsiteX9" fmla="*/ 181457 w 246627"/>
                          <a:gd name="connsiteY9" fmla="*/ 42411 h 288324"/>
                          <a:gd name="connsiteX10" fmla="*/ 193647 w 246627"/>
                          <a:gd name="connsiteY10" fmla="*/ 11658 h 288324"/>
                          <a:gd name="connsiteX11" fmla="*/ 190607 w 246627"/>
                          <a:gd name="connsiteY11" fmla="*/ 4625 h 288324"/>
                          <a:gd name="connsiteX12" fmla="*/ 195093 w 246627"/>
                          <a:gd name="connsiteY12" fmla="*/ 0 h 288324"/>
                          <a:gd name="connsiteX13" fmla="*/ 240689 w 246627"/>
                          <a:gd name="connsiteY13" fmla="*/ 849 h 288324"/>
                          <a:gd name="connsiteX0" fmla="*/ 240689 w 244667"/>
                          <a:gd name="connsiteY0" fmla="*/ 849 h 288324"/>
                          <a:gd name="connsiteX1" fmla="*/ 244667 w 244667"/>
                          <a:gd name="connsiteY1" fmla="*/ 126883 h 288324"/>
                          <a:gd name="connsiteX2" fmla="*/ 95466 w 244667"/>
                          <a:gd name="connsiteY2" fmla="*/ 282004 h 288324"/>
                          <a:gd name="connsiteX3" fmla="*/ 66050 w 244667"/>
                          <a:gd name="connsiteY3" fmla="*/ 282455 h 288324"/>
                          <a:gd name="connsiteX4" fmla="*/ 6319 w 244667"/>
                          <a:gd name="connsiteY4" fmla="*/ 224528 h 288324"/>
                          <a:gd name="connsiteX5" fmla="*/ 5869 w 244667"/>
                          <a:gd name="connsiteY5" fmla="*/ 195111 h 288324"/>
                          <a:gd name="connsiteX6" fmla="*/ 121443 w 244667"/>
                          <a:gd name="connsiteY6" fmla="*/ 75941 h 288324"/>
                          <a:gd name="connsiteX7" fmla="*/ 128565 w 244667"/>
                          <a:gd name="connsiteY7" fmla="*/ 78764 h 288324"/>
                          <a:gd name="connsiteX8" fmla="*/ 158931 w 244667"/>
                          <a:gd name="connsiteY8" fmla="*/ 65638 h 288324"/>
                          <a:gd name="connsiteX9" fmla="*/ 181457 w 244667"/>
                          <a:gd name="connsiteY9" fmla="*/ 42411 h 288324"/>
                          <a:gd name="connsiteX10" fmla="*/ 193647 w 244667"/>
                          <a:gd name="connsiteY10" fmla="*/ 11658 h 288324"/>
                          <a:gd name="connsiteX11" fmla="*/ 190607 w 244667"/>
                          <a:gd name="connsiteY11" fmla="*/ 4625 h 288324"/>
                          <a:gd name="connsiteX12" fmla="*/ 195093 w 244667"/>
                          <a:gd name="connsiteY12" fmla="*/ 0 h 288324"/>
                          <a:gd name="connsiteX13" fmla="*/ 240689 w 244667"/>
                          <a:gd name="connsiteY13" fmla="*/ 849 h 2883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</a:cxnLst>
                        <a:rect l="l" t="t" r="r" b="b"/>
                        <a:pathLst>
                          <a:path w="244667" h="288324">
                            <a:moveTo>
                              <a:pt x="240689" y="849"/>
                            </a:moveTo>
                            <a:cubicBezTo>
                              <a:pt x="240689" y="37883"/>
                              <a:pt x="244667" y="89849"/>
                              <a:pt x="244667" y="126883"/>
                            </a:cubicBezTo>
                            <a:lnTo>
                              <a:pt x="95466" y="282004"/>
                            </a:lnTo>
                            <a:cubicBezTo>
                              <a:pt x="87468" y="290252"/>
                              <a:pt x="74297" y="290453"/>
                              <a:pt x="66050" y="282455"/>
                            </a:cubicBezTo>
                            <a:lnTo>
                              <a:pt x="6319" y="224528"/>
                            </a:lnTo>
                            <a:cubicBezTo>
                              <a:pt x="-1928" y="216528"/>
                              <a:pt x="-2130" y="203358"/>
                              <a:pt x="5869" y="195111"/>
                            </a:cubicBezTo>
                            <a:lnTo>
                              <a:pt x="121443" y="75941"/>
                            </a:lnTo>
                            <a:lnTo>
                              <a:pt x="128565" y="78764"/>
                            </a:lnTo>
                            <a:cubicBezTo>
                              <a:pt x="139626" y="78595"/>
                              <a:pt x="150621" y="74206"/>
                              <a:pt x="158931" y="65638"/>
                            </a:cubicBezTo>
                            <a:lnTo>
                              <a:pt x="181457" y="42411"/>
                            </a:lnTo>
                            <a:cubicBezTo>
                              <a:pt x="189766" y="33844"/>
                              <a:pt x="193816" y="22718"/>
                              <a:pt x="193647" y="11658"/>
                            </a:cubicBezTo>
                            <a:lnTo>
                              <a:pt x="190607" y="4625"/>
                            </a:lnTo>
                            <a:lnTo>
                              <a:pt x="195093" y="0"/>
                            </a:lnTo>
                            <a:lnTo>
                              <a:pt x="240689" y="849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57" name="Freeform: Shape 56">
                        <a:extLst>
                          <a:ext uri="{FF2B5EF4-FFF2-40B4-BE49-F238E27FC236}">
                            <a16:creationId xmlns:a16="http://schemas.microsoft.com/office/drawing/2014/main" id="{40A13AB7-0B03-43C8-A936-DA532C96949C}"/>
                          </a:ext>
                        </a:extLst>
                      </p:cNvPr>
                      <p:cNvSpPr/>
                      <p:nvPr/>
                    </p:nvSpPr>
                    <p:spPr>
                      <a:xfrm rot="18952652">
                        <a:off x="9510394" y="6009204"/>
                        <a:ext cx="310866" cy="243888"/>
                      </a:xfrm>
                      <a:custGeom>
                        <a:avLst/>
                        <a:gdLst>
                          <a:gd name="connsiteX0" fmla="*/ 310866 w 310866"/>
                          <a:gd name="connsiteY0" fmla="*/ 11662 h 240082"/>
                          <a:gd name="connsiteX1" fmla="*/ 95467 w 310866"/>
                          <a:gd name="connsiteY1" fmla="*/ 233763 h 240082"/>
                          <a:gd name="connsiteX2" fmla="*/ 66050 w 310866"/>
                          <a:gd name="connsiteY2" fmla="*/ 234214 h 240082"/>
                          <a:gd name="connsiteX3" fmla="*/ 6320 w 310866"/>
                          <a:gd name="connsiteY3" fmla="*/ 176285 h 240082"/>
                          <a:gd name="connsiteX4" fmla="*/ 5869 w 310866"/>
                          <a:gd name="connsiteY4" fmla="*/ 146869 h 240082"/>
                          <a:gd name="connsiteX5" fmla="*/ 148306 w 310866"/>
                          <a:gd name="connsiteY5" fmla="*/ 0 h 240082"/>
                          <a:gd name="connsiteX6" fmla="*/ 157385 w 310866"/>
                          <a:gd name="connsiteY6" fmla="*/ 6121 h 240082"/>
                          <a:gd name="connsiteX7" fmla="*/ 184831 w 310866"/>
                          <a:gd name="connsiteY7" fmla="*/ 11662 h 240082"/>
                          <a:gd name="connsiteX8" fmla="*/ 310866 w 310866"/>
                          <a:gd name="connsiteY8" fmla="*/ 11662 h 240082"/>
                          <a:gd name="connsiteX0" fmla="*/ 310866 w 311420"/>
                          <a:gd name="connsiteY0" fmla="*/ 17937 h 246357"/>
                          <a:gd name="connsiteX1" fmla="*/ 95467 w 311420"/>
                          <a:gd name="connsiteY1" fmla="*/ 240038 h 246357"/>
                          <a:gd name="connsiteX2" fmla="*/ 66050 w 311420"/>
                          <a:gd name="connsiteY2" fmla="*/ 240489 h 246357"/>
                          <a:gd name="connsiteX3" fmla="*/ 6320 w 311420"/>
                          <a:gd name="connsiteY3" fmla="*/ 182560 h 246357"/>
                          <a:gd name="connsiteX4" fmla="*/ 5869 w 311420"/>
                          <a:gd name="connsiteY4" fmla="*/ 153144 h 246357"/>
                          <a:gd name="connsiteX5" fmla="*/ 148306 w 311420"/>
                          <a:gd name="connsiteY5" fmla="*/ 6275 h 246357"/>
                          <a:gd name="connsiteX6" fmla="*/ 157385 w 311420"/>
                          <a:gd name="connsiteY6" fmla="*/ 12396 h 246357"/>
                          <a:gd name="connsiteX7" fmla="*/ 310866 w 311420"/>
                          <a:gd name="connsiteY7" fmla="*/ 17937 h 246357"/>
                          <a:gd name="connsiteX0" fmla="*/ 310866 w 310866"/>
                          <a:gd name="connsiteY0" fmla="*/ 11662 h 240082"/>
                          <a:gd name="connsiteX1" fmla="*/ 95467 w 310866"/>
                          <a:gd name="connsiteY1" fmla="*/ 233763 h 240082"/>
                          <a:gd name="connsiteX2" fmla="*/ 66050 w 310866"/>
                          <a:gd name="connsiteY2" fmla="*/ 234214 h 240082"/>
                          <a:gd name="connsiteX3" fmla="*/ 6320 w 310866"/>
                          <a:gd name="connsiteY3" fmla="*/ 176285 h 240082"/>
                          <a:gd name="connsiteX4" fmla="*/ 5869 w 310866"/>
                          <a:gd name="connsiteY4" fmla="*/ 146869 h 240082"/>
                          <a:gd name="connsiteX5" fmla="*/ 148306 w 310866"/>
                          <a:gd name="connsiteY5" fmla="*/ 0 h 240082"/>
                          <a:gd name="connsiteX6" fmla="*/ 310866 w 310866"/>
                          <a:gd name="connsiteY6" fmla="*/ 11662 h 240082"/>
                          <a:gd name="connsiteX0" fmla="*/ 310866 w 310866"/>
                          <a:gd name="connsiteY0" fmla="*/ 15468 h 243888"/>
                          <a:gd name="connsiteX1" fmla="*/ 95467 w 310866"/>
                          <a:gd name="connsiteY1" fmla="*/ 237569 h 243888"/>
                          <a:gd name="connsiteX2" fmla="*/ 66050 w 310866"/>
                          <a:gd name="connsiteY2" fmla="*/ 238020 h 243888"/>
                          <a:gd name="connsiteX3" fmla="*/ 6320 w 310866"/>
                          <a:gd name="connsiteY3" fmla="*/ 180091 h 243888"/>
                          <a:gd name="connsiteX4" fmla="*/ 5869 w 310866"/>
                          <a:gd name="connsiteY4" fmla="*/ 150675 h 243888"/>
                          <a:gd name="connsiteX5" fmla="*/ 151997 w 310866"/>
                          <a:gd name="connsiteY5" fmla="*/ 0 h 243888"/>
                          <a:gd name="connsiteX6" fmla="*/ 310866 w 310866"/>
                          <a:gd name="connsiteY6" fmla="*/ 15468 h 24388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310866" h="243888">
                            <a:moveTo>
                              <a:pt x="310866" y="15468"/>
                            </a:moveTo>
                            <a:lnTo>
                              <a:pt x="95467" y="237569"/>
                            </a:lnTo>
                            <a:cubicBezTo>
                              <a:pt x="87468" y="245816"/>
                              <a:pt x="74298" y="246018"/>
                              <a:pt x="66050" y="238020"/>
                            </a:cubicBezTo>
                            <a:lnTo>
                              <a:pt x="6320" y="180091"/>
                            </a:lnTo>
                            <a:cubicBezTo>
                              <a:pt x="-1928" y="172093"/>
                              <a:pt x="-2129" y="158922"/>
                              <a:pt x="5869" y="150675"/>
                            </a:cubicBezTo>
                            <a:lnTo>
                              <a:pt x="151997" y="0"/>
                            </a:lnTo>
                            <a:lnTo>
                              <a:pt x="310866" y="15468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C53B60B8-37C6-4850-9452-50F05FCD47F5}"/>
              </a:ext>
            </a:extLst>
          </p:cNvPr>
          <p:cNvGrpSpPr/>
          <p:nvPr/>
        </p:nvGrpSpPr>
        <p:grpSpPr>
          <a:xfrm>
            <a:off x="4463354" y="26908"/>
            <a:ext cx="3203566" cy="6858000"/>
            <a:chOff x="4464102" y="16441"/>
            <a:chExt cx="3203566" cy="6858000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76607842-B55D-41CA-A7AF-546F7ADE662F}"/>
                </a:ext>
              </a:extLst>
            </p:cNvPr>
            <p:cNvSpPr/>
            <p:nvPr/>
          </p:nvSpPr>
          <p:spPr>
            <a:xfrm>
              <a:off x="4464102" y="16441"/>
              <a:ext cx="3203566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C67DE2D2-4372-4294-A95B-88FBE291FB3D}"/>
                </a:ext>
              </a:extLst>
            </p:cNvPr>
            <p:cNvGrpSpPr/>
            <p:nvPr/>
          </p:nvGrpSpPr>
          <p:grpSpPr>
            <a:xfrm>
              <a:off x="4728466" y="695713"/>
              <a:ext cx="2744160" cy="5478364"/>
              <a:chOff x="4728466" y="680641"/>
              <a:chExt cx="2744160" cy="5478364"/>
            </a:xfrm>
          </p:grpSpPr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00AE6CF0-704A-4F6F-92BD-BE762B79E211}"/>
                  </a:ext>
                </a:extLst>
              </p:cNvPr>
              <p:cNvGrpSpPr/>
              <p:nvPr/>
            </p:nvGrpSpPr>
            <p:grpSpPr>
              <a:xfrm>
                <a:off x="4849090" y="2651106"/>
                <a:ext cx="2493820" cy="2493820"/>
                <a:chOff x="4728202" y="3099368"/>
                <a:chExt cx="2493820" cy="2493820"/>
              </a:xfrm>
            </p:grpSpPr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C78B563F-1C62-4231-BB15-36EC3E310D11}"/>
                    </a:ext>
                  </a:extLst>
                </p:cNvPr>
                <p:cNvSpPr/>
                <p:nvPr/>
              </p:nvSpPr>
              <p:spPr>
                <a:xfrm>
                  <a:off x="4728202" y="3099368"/>
                  <a:ext cx="2493820" cy="2493820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grpSp>
              <p:nvGrpSpPr>
                <p:cNvPr id="88" name="Group 87">
                  <a:extLst>
                    <a:ext uri="{FF2B5EF4-FFF2-40B4-BE49-F238E27FC236}">
                      <a16:creationId xmlns:a16="http://schemas.microsoft.com/office/drawing/2014/main" id="{31A33586-0D76-42C4-AB22-A30326CED66B}"/>
                    </a:ext>
                  </a:extLst>
                </p:cNvPr>
                <p:cNvGrpSpPr/>
                <p:nvPr/>
              </p:nvGrpSpPr>
              <p:grpSpPr>
                <a:xfrm>
                  <a:off x="5247011" y="3594559"/>
                  <a:ext cx="1456202" cy="1503438"/>
                  <a:chOff x="5240145" y="1555598"/>
                  <a:chExt cx="1413375" cy="1459222"/>
                </a:xfrm>
                <a:solidFill>
                  <a:schemeClr val="accent5"/>
                </a:solidFill>
              </p:grpSpPr>
              <p:grpSp>
                <p:nvGrpSpPr>
                  <p:cNvPr id="89" name="Group 88">
                    <a:extLst>
                      <a:ext uri="{FF2B5EF4-FFF2-40B4-BE49-F238E27FC236}">
                        <a16:creationId xmlns:a16="http://schemas.microsoft.com/office/drawing/2014/main" id="{972147EE-5793-4EDF-B743-C9454ED504C2}"/>
                      </a:ext>
                    </a:extLst>
                  </p:cNvPr>
                  <p:cNvGrpSpPr/>
                  <p:nvPr/>
                </p:nvGrpSpPr>
                <p:grpSpPr>
                  <a:xfrm>
                    <a:off x="6022958" y="2292565"/>
                    <a:ext cx="630562" cy="722255"/>
                    <a:chOff x="6022958" y="2292565"/>
                    <a:chExt cx="630562" cy="722255"/>
                  </a:xfrm>
                  <a:grpFill/>
                </p:grpSpPr>
                <p:sp>
                  <p:nvSpPr>
                    <p:cNvPr id="92" name="Freeform 15">
                      <a:extLst>
                        <a:ext uri="{FF2B5EF4-FFF2-40B4-BE49-F238E27FC236}">
                          <a16:creationId xmlns:a16="http://schemas.microsoft.com/office/drawing/2014/main" id="{36056467-A25A-47E1-B453-76474CF8DD12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6022958" y="2292565"/>
                      <a:ext cx="630562" cy="722255"/>
                    </a:xfrm>
                    <a:custGeom>
                      <a:avLst/>
                      <a:gdLst>
                        <a:gd name="T0" fmla="*/ 791 w 811"/>
                        <a:gd name="T1" fmla="*/ 266 h 931"/>
                        <a:gd name="T2" fmla="*/ 791 w 811"/>
                        <a:gd name="T3" fmla="*/ 426 h 931"/>
                        <a:gd name="T4" fmla="*/ 791 w 811"/>
                        <a:gd name="T5" fmla="*/ 586 h 931"/>
                        <a:gd name="T6" fmla="*/ 751 w 811"/>
                        <a:gd name="T7" fmla="*/ 894 h 931"/>
                        <a:gd name="T8" fmla="*/ 415 w 811"/>
                        <a:gd name="T9" fmla="*/ 910 h 931"/>
                        <a:gd name="T10" fmla="*/ 239 w 811"/>
                        <a:gd name="T11" fmla="*/ 910 h 931"/>
                        <a:gd name="T12" fmla="*/ 75 w 811"/>
                        <a:gd name="T13" fmla="*/ 902 h 931"/>
                        <a:gd name="T14" fmla="*/ 31 w 811"/>
                        <a:gd name="T15" fmla="*/ 858 h 931"/>
                        <a:gd name="T16" fmla="*/ 23 w 811"/>
                        <a:gd name="T17" fmla="*/ 666 h 931"/>
                        <a:gd name="T18" fmla="*/ 23 w 811"/>
                        <a:gd name="T19" fmla="*/ 270 h 931"/>
                        <a:gd name="T20" fmla="*/ 99 w 811"/>
                        <a:gd name="T21" fmla="*/ 18 h 931"/>
                        <a:gd name="T22" fmla="*/ 427 w 811"/>
                        <a:gd name="T23" fmla="*/ 14 h 931"/>
                        <a:gd name="T24" fmla="*/ 535 w 811"/>
                        <a:gd name="T25" fmla="*/ 14 h 931"/>
                        <a:gd name="T26" fmla="*/ 607 w 811"/>
                        <a:gd name="T27" fmla="*/ 70 h 931"/>
                        <a:gd name="T28" fmla="*/ 671 w 811"/>
                        <a:gd name="T29" fmla="*/ 134 h 931"/>
                        <a:gd name="T30" fmla="*/ 791 w 811"/>
                        <a:gd name="T31" fmla="*/ 266 h 931"/>
                        <a:gd name="T32" fmla="*/ 659 w 811"/>
                        <a:gd name="T33" fmla="*/ 778 h 931"/>
                        <a:gd name="T34" fmla="*/ 663 w 811"/>
                        <a:gd name="T35" fmla="*/ 334 h 931"/>
                        <a:gd name="T36" fmla="*/ 507 w 811"/>
                        <a:gd name="T37" fmla="*/ 326 h 931"/>
                        <a:gd name="T38" fmla="*/ 471 w 811"/>
                        <a:gd name="T39" fmla="*/ 142 h 931"/>
                        <a:gd name="T40" fmla="*/ 163 w 811"/>
                        <a:gd name="T41" fmla="*/ 142 h 931"/>
                        <a:gd name="T42" fmla="*/ 151 w 811"/>
                        <a:gd name="T43" fmla="*/ 154 h 931"/>
                        <a:gd name="T44" fmla="*/ 155 w 811"/>
                        <a:gd name="T45" fmla="*/ 778 h 931"/>
                        <a:gd name="T46" fmla="*/ 659 w 811"/>
                        <a:gd name="T47" fmla="*/ 778 h 93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</a:cxnLst>
                      <a:rect l="0" t="0" r="r" b="b"/>
                      <a:pathLst>
                        <a:path w="811" h="931">
                          <a:moveTo>
                            <a:pt x="791" y="266"/>
                          </a:moveTo>
                          <a:cubicBezTo>
                            <a:pt x="800" y="305"/>
                            <a:pt x="791" y="364"/>
                            <a:pt x="791" y="426"/>
                          </a:cubicBezTo>
                          <a:cubicBezTo>
                            <a:pt x="791" y="476"/>
                            <a:pt x="791" y="531"/>
                            <a:pt x="791" y="586"/>
                          </a:cubicBezTo>
                          <a:cubicBezTo>
                            <a:pt x="791" y="691"/>
                            <a:pt x="811" y="856"/>
                            <a:pt x="751" y="894"/>
                          </a:cubicBezTo>
                          <a:cubicBezTo>
                            <a:pt x="694" y="931"/>
                            <a:pt x="506" y="910"/>
                            <a:pt x="415" y="910"/>
                          </a:cubicBezTo>
                          <a:cubicBezTo>
                            <a:pt x="360" y="910"/>
                            <a:pt x="295" y="910"/>
                            <a:pt x="239" y="910"/>
                          </a:cubicBezTo>
                          <a:cubicBezTo>
                            <a:pt x="172" y="910"/>
                            <a:pt x="103" y="915"/>
                            <a:pt x="75" y="902"/>
                          </a:cubicBezTo>
                          <a:cubicBezTo>
                            <a:pt x="70" y="900"/>
                            <a:pt x="36" y="869"/>
                            <a:pt x="31" y="858"/>
                          </a:cubicBezTo>
                          <a:cubicBezTo>
                            <a:pt x="13" y="821"/>
                            <a:pt x="23" y="715"/>
                            <a:pt x="23" y="666"/>
                          </a:cubicBezTo>
                          <a:cubicBezTo>
                            <a:pt x="23" y="545"/>
                            <a:pt x="23" y="392"/>
                            <a:pt x="23" y="270"/>
                          </a:cubicBezTo>
                          <a:cubicBezTo>
                            <a:pt x="23" y="157"/>
                            <a:pt x="0" y="41"/>
                            <a:pt x="99" y="18"/>
                          </a:cubicBezTo>
                          <a:cubicBezTo>
                            <a:pt x="179" y="0"/>
                            <a:pt x="328" y="14"/>
                            <a:pt x="427" y="14"/>
                          </a:cubicBezTo>
                          <a:cubicBezTo>
                            <a:pt x="462" y="14"/>
                            <a:pt x="504" y="8"/>
                            <a:pt x="535" y="14"/>
                          </a:cubicBezTo>
                          <a:cubicBezTo>
                            <a:pt x="557" y="19"/>
                            <a:pt x="585" y="48"/>
                            <a:pt x="607" y="70"/>
                          </a:cubicBezTo>
                          <a:cubicBezTo>
                            <a:pt x="625" y="89"/>
                            <a:pt x="648" y="111"/>
                            <a:pt x="671" y="134"/>
                          </a:cubicBezTo>
                          <a:cubicBezTo>
                            <a:pt x="705" y="168"/>
                            <a:pt x="782" y="226"/>
                            <a:pt x="791" y="266"/>
                          </a:cubicBezTo>
                          <a:close/>
                          <a:moveTo>
                            <a:pt x="659" y="778"/>
                          </a:moveTo>
                          <a:cubicBezTo>
                            <a:pt x="668" y="638"/>
                            <a:pt x="660" y="481"/>
                            <a:pt x="663" y="334"/>
                          </a:cubicBezTo>
                          <a:cubicBezTo>
                            <a:pt x="600" y="328"/>
                            <a:pt x="546" y="346"/>
                            <a:pt x="507" y="326"/>
                          </a:cubicBezTo>
                          <a:cubicBezTo>
                            <a:pt x="452" y="298"/>
                            <a:pt x="477" y="222"/>
                            <a:pt x="471" y="142"/>
                          </a:cubicBezTo>
                          <a:cubicBezTo>
                            <a:pt x="368" y="142"/>
                            <a:pt x="266" y="142"/>
                            <a:pt x="163" y="142"/>
                          </a:cubicBezTo>
                          <a:cubicBezTo>
                            <a:pt x="157" y="145"/>
                            <a:pt x="153" y="149"/>
                            <a:pt x="151" y="154"/>
                          </a:cubicBezTo>
                          <a:cubicBezTo>
                            <a:pt x="154" y="361"/>
                            <a:pt x="146" y="578"/>
                            <a:pt x="155" y="778"/>
                          </a:cubicBezTo>
                          <a:cubicBezTo>
                            <a:pt x="314" y="785"/>
                            <a:pt x="500" y="785"/>
                            <a:pt x="659" y="778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" name="Freeform 16">
                      <a:extLst>
                        <a:ext uri="{FF2B5EF4-FFF2-40B4-BE49-F238E27FC236}">
                          <a16:creationId xmlns:a16="http://schemas.microsoft.com/office/drawing/2014/main" id="{053419FE-E5A0-414D-84A6-C431095597C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186501" y="2799957"/>
                      <a:ext cx="302108" cy="49610"/>
                    </a:xfrm>
                    <a:custGeom>
                      <a:avLst/>
                      <a:gdLst>
                        <a:gd name="T0" fmla="*/ 389 w 389"/>
                        <a:gd name="T1" fmla="*/ 0 h 64"/>
                        <a:gd name="T2" fmla="*/ 389 w 389"/>
                        <a:gd name="T3" fmla="*/ 64 h 64"/>
                        <a:gd name="T4" fmla="*/ 5 w 389"/>
                        <a:gd name="T5" fmla="*/ 64 h 64"/>
                        <a:gd name="T6" fmla="*/ 9 w 389"/>
                        <a:gd name="T7" fmla="*/ 0 h 64"/>
                        <a:gd name="T8" fmla="*/ 389 w 389"/>
                        <a:gd name="T9" fmla="*/ 0 h 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89" h="64">
                          <a:moveTo>
                            <a:pt x="389" y="0"/>
                          </a:moveTo>
                          <a:cubicBezTo>
                            <a:pt x="389" y="22"/>
                            <a:pt x="389" y="43"/>
                            <a:pt x="389" y="64"/>
                          </a:cubicBezTo>
                          <a:cubicBezTo>
                            <a:pt x="261" y="64"/>
                            <a:pt x="133" y="64"/>
                            <a:pt x="5" y="64"/>
                          </a:cubicBezTo>
                          <a:cubicBezTo>
                            <a:pt x="8" y="44"/>
                            <a:pt x="0" y="14"/>
                            <a:pt x="9" y="0"/>
                          </a:cubicBezTo>
                          <a:cubicBezTo>
                            <a:pt x="136" y="0"/>
                            <a:pt x="262" y="0"/>
                            <a:pt x="389" y="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4" name="Freeform 17">
                      <a:extLst>
                        <a:ext uri="{FF2B5EF4-FFF2-40B4-BE49-F238E27FC236}">
                          <a16:creationId xmlns:a16="http://schemas.microsoft.com/office/drawing/2014/main" id="{BB907B53-3667-4D3D-94DC-1D82A905D57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186501" y="2700737"/>
                      <a:ext cx="302108" cy="49610"/>
                    </a:xfrm>
                    <a:custGeom>
                      <a:avLst/>
                      <a:gdLst>
                        <a:gd name="T0" fmla="*/ 389 w 389"/>
                        <a:gd name="T1" fmla="*/ 0 h 64"/>
                        <a:gd name="T2" fmla="*/ 389 w 389"/>
                        <a:gd name="T3" fmla="*/ 64 h 64"/>
                        <a:gd name="T4" fmla="*/ 5 w 389"/>
                        <a:gd name="T5" fmla="*/ 64 h 64"/>
                        <a:gd name="T6" fmla="*/ 9 w 389"/>
                        <a:gd name="T7" fmla="*/ 0 h 64"/>
                        <a:gd name="T8" fmla="*/ 389 w 389"/>
                        <a:gd name="T9" fmla="*/ 0 h 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89" h="64">
                          <a:moveTo>
                            <a:pt x="389" y="0"/>
                          </a:moveTo>
                          <a:cubicBezTo>
                            <a:pt x="389" y="22"/>
                            <a:pt x="389" y="43"/>
                            <a:pt x="389" y="64"/>
                          </a:cubicBezTo>
                          <a:cubicBezTo>
                            <a:pt x="261" y="64"/>
                            <a:pt x="133" y="64"/>
                            <a:pt x="5" y="64"/>
                          </a:cubicBezTo>
                          <a:cubicBezTo>
                            <a:pt x="8" y="44"/>
                            <a:pt x="0" y="14"/>
                            <a:pt x="9" y="0"/>
                          </a:cubicBezTo>
                          <a:cubicBezTo>
                            <a:pt x="136" y="0"/>
                            <a:pt x="262" y="0"/>
                            <a:pt x="389" y="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5" name="Freeform 18">
                      <a:extLst>
                        <a:ext uri="{FF2B5EF4-FFF2-40B4-BE49-F238E27FC236}">
                          <a16:creationId xmlns:a16="http://schemas.microsoft.com/office/drawing/2014/main" id="{4EA4C948-0E73-4EF9-B16D-0877F83C9C6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186501" y="2601174"/>
                      <a:ext cx="302108" cy="49610"/>
                    </a:xfrm>
                    <a:custGeom>
                      <a:avLst/>
                      <a:gdLst>
                        <a:gd name="T0" fmla="*/ 389 w 389"/>
                        <a:gd name="T1" fmla="*/ 0 h 64"/>
                        <a:gd name="T2" fmla="*/ 389 w 389"/>
                        <a:gd name="T3" fmla="*/ 64 h 64"/>
                        <a:gd name="T4" fmla="*/ 5 w 389"/>
                        <a:gd name="T5" fmla="*/ 64 h 64"/>
                        <a:gd name="T6" fmla="*/ 9 w 389"/>
                        <a:gd name="T7" fmla="*/ 0 h 64"/>
                        <a:gd name="T8" fmla="*/ 389 w 389"/>
                        <a:gd name="T9" fmla="*/ 0 h 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89" h="64">
                          <a:moveTo>
                            <a:pt x="389" y="0"/>
                          </a:moveTo>
                          <a:cubicBezTo>
                            <a:pt x="389" y="22"/>
                            <a:pt x="389" y="43"/>
                            <a:pt x="389" y="64"/>
                          </a:cubicBezTo>
                          <a:cubicBezTo>
                            <a:pt x="261" y="64"/>
                            <a:pt x="133" y="64"/>
                            <a:pt x="5" y="64"/>
                          </a:cubicBezTo>
                          <a:cubicBezTo>
                            <a:pt x="8" y="44"/>
                            <a:pt x="0" y="14"/>
                            <a:pt x="9" y="0"/>
                          </a:cubicBezTo>
                          <a:cubicBezTo>
                            <a:pt x="136" y="0"/>
                            <a:pt x="262" y="0"/>
                            <a:pt x="389" y="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6" name="Freeform 19">
                      <a:extLst>
                        <a:ext uri="{FF2B5EF4-FFF2-40B4-BE49-F238E27FC236}">
                          <a16:creationId xmlns:a16="http://schemas.microsoft.com/office/drawing/2014/main" id="{0449560B-DFFB-4CD7-AC3B-D677F0D9FAF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190264" y="2452344"/>
                      <a:ext cx="149172" cy="49610"/>
                    </a:xfrm>
                    <a:custGeom>
                      <a:avLst/>
                      <a:gdLst>
                        <a:gd name="T0" fmla="*/ 192 w 192"/>
                        <a:gd name="T1" fmla="*/ 0 h 64"/>
                        <a:gd name="T2" fmla="*/ 192 w 192"/>
                        <a:gd name="T3" fmla="*/ 64 h 64"/>
                        <a:gd name="T4" fmla="*/ 0 w 192"/>
                        <a:gd name="T5" fmla="*/ 64 h 64"/>
                        <a:gd name="T6" fmla="*/ 0 w 192"/>
                        <a:gd name="T7" fmla="*/ 0 h 64"/>
                        <a:gd name="T8" fmla="*/ 192 w 192"/>
                        <a:gd name="T9" fmla="*/ 0 h 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92" h="64">
                          <a:moveTo>
                            <a:pt x="192" y="0"/>
                          </a:moveTo>
                          <a:cubicBezTo>
                            <a:pt x="192" y="22"/>
                            <a:pt x="192" y="43"/>
                            <a:pt x="192" y="64"/>
                          </a:cubicBezTo>
                          <a:cubicBezTo>
                            <a:pt x="128" y="64"/>
                            <a:pt x="64" y="64"/>
                            <a:pt x="0" y="64"/>
                          </a:cubicBezTo>
                          <a:cubicBezTo>
                            <a:pt x="0" y="43"/>
                            <a:pt x="0" y="22"/>
                            <a:pt x="0" y="0"/>
                          </a:cubicBezTo>
                          <a:cubicBezTo>
                            <a:pt x="64" y="0"/>
                            <a:pt x="128" y="0"/>
                            <a:pt x="192" y="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90" name="Freeform 20">
                    <a:extLst>
                      <a:ext uri="{FF2B5EF4-FFF2-40B4-BE49-F238E27FC236}">
                        <a16:creationId xmlns:a16="http://schemas.microsoft.com/office/drawing/2014/main" id="{E2BF7516-0B51-4717-B330-6E90AD42D48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81353" y="1555598"/>
                    <a:ext cx="726703" cy="813606"/>
                  </a:xfrm>
                  <a:custGeom>
                    <a:avLst/>
                    <a:gdLst>
                      <a:gd name="T0" fmla="*/ 904 w 935"/>
                      <a:gd name="T1" fmla="*/ 476 h 1049"/>
                      <a:gd name="T2" fmla="*/ 800 w 935"/>
                      <a:gd name="T3" fmla="*/ 696 h 1049"/>
                      <a:gd name="T4" fmla="*/ 684 w 935"/>
                      <a:gd name="T5" fmla="*/ 924 h 1049"/>
                      <a:gd name="T6" fmla="*/ 416 w 935"/>
                      <a:gd name="T7" fmla="*/ 1024 h 1049"/>
                      <a:gd name="T8" fmla="*/ 128 w 935"/>
                      <a:gd name="T9" fmla="*/ 700 h 1049"/>
                      <a:gd name="T10" fmla="*/ 72 w 935"/>
                      <a:gd name="T11" fmla="*/ 684 h 1049"/>
                      <a:gd name="T12" fmla="*/ 24 w 935"/>
                      <a:gd name="T13" fmla="*/ 476 h 1049"/>
                      <a:gd name="T14" fmla="*/ 88 w 935"/>
                      <a:gd name="T15" fmla="*/ 452 h 1049"/>
                      <a:gd name="T16" fmla="*/ 348 w 935"/>
                      <a:gd name="T17" fmla="*/ 68 h 1049"/>
                      <a:gd name="T18" fmla="*/ 468 w 935"/>
                      <a:gd name="T19" fmla="*/ 4 h 1049"/>
                      <a:gd name="T20" fmla="*/ 844 w 935"/>
                      <a:gd name="T21" fmla="*/ 448 h 1049"/>
                      <a:gd name="T22" fmla="*/ 904 w 935"/>
                      <a:gd name="T23" fmla="*/ 476 h 10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935" h="1049">
                        <a:moveTo>
                          <a:pt x="904" y="476"/>
                        </a:moveTo>
                        <a:cubicBezTo>
                          <a:pt x="935" y="525"/>
                          <a:pt x="892" y="718"/>
                          <a:pt x="800" y="696"/>
                        </a:cubicBezTo>
                        <a:cubicBezTo>
                          <a:pt x="784" y="789"/>
                          <a:pt x="744" y="865"/>
                          <a:pt x="684" y="924"/>
                        </a:cubicBezTo>
                        <a:cubicBezTo>
                          <a:pt x="632" y="976"/>
                          <a:pt x="522" y="1049"/>
                          <a:pt x="416" y="1024"/>
                        </a:cubicBezTo>
                        <a:cubicBezTo>
                          <a:pt x="273" y="992"/>
                          <a:pt x="157" y="849"/>
                          <a:pt x="128" y="700"/>
                        </a:cubicBezTo>
                        <a:cubicBezTo>
                          <a:pt x="113" y="693"/>
                          <a:pt x="91" y="696"/>
                          <a:pt x="72" y="684"/>
                        </a:cubicBezTo>
                        <a:cubicBezTo>
                          <a:pt x="26" y="654"/>
                          <a:pt x="0" y="514"/>
                          <a:pt x="24" y="476"/>
                        </a:cubicBezTo>
                        <a:cubicBezTo>
                          <a:pt x="37" y="457"/>
                          <a:pt x="65" y="454"/>
                          <a:pt x="88" y="452"/>
                        </a:cubicBezTo>
                        <a:cubicBezTo>
                          <a:pt x="53" y="233"/>
                          <a:pt x="126" y="57"/>
                          <a:pt x="348" y="68"/>
                        </a:cubicBezTo>
                        <a:cubicBezTo>
                          <a:pt x="357" y="14"/>
                          <a:pt x="400" y="0"/>
                          <a:pt x="468" y="4"/>
                        </a:cubicBezTo>
                        <a:cubicBezTo>
                          <a:pt x="689" y="19"/>
                          <a:pt x="874" y="175"/>
                          <a:pt x="844" y="448"/>
                        </a:cubicBezTo>
                        <a:cubicBezTo>
                          <a:pt x="863" y="460"/>
                          <a:pt x="890" y="454"/>
                          <a:pt x="904" y="476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1" name="Freeform 21">
                    <a:extLst>
                      <a:ext uri="{FF2B5EF4-FFF2-40B4-BE49-F238E27FC236}">
                        <a16:creationId xmlns:a16="http://schemas.microsoft.com/office/drawing/2014/main" id="{00B00F9D-B38D-41AE-AD2E-59E8C91B61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40145" y="2386311"/>
                    <a:ext cx="755100" cy="525183"/>
                  </a:xfrm>
                  <a:custGeom>
                    <a:avLst/>
                    <a:gdLst>
                      <a:gd name="T0" fmla="*/ 962 w 971"/>
                      <a:gd name="T1" fmla="*/ 285 h 677"/>
                      <a:gd name="T2" fmla="*/ 966 w 971"/>
                      <a:gd name="T3" fmla="*/ 649 h 677"/>
                      <a:gd name="T4" fmla="*/ 310 w 971"/>
                      <a:gd name="T5" fmla="*/ 601 h 677"/>
                      <a:gd name="T6" fmla="*/ 6 w 971"/>
                      <a:gd name="T7" fmla="*/ 449 h 677"/>
                      <a:gd name="T8" fmla="*/ 78 w 971"/>
                      <a:gd name="T9" fmla="*/ 177 h 677"/>
                      <a:gd name="T10" fmla="*/ 270 w 971"/>
                      <a:gd name="T11" fmla="*/ 101 h 677"/>
                      <a:gd name="T12" fmla="*/ 474 w 971"/>
                      <a:gd name="T13" fmla="*/ 21 h 677"/>
                      <a:gd name="T14" fmla="*/ 478 w 971"/>
                      <a:gd name="T15" fmla="*/ 25 h 677"/>
                      <a:gd name="T16" fmla="*/ 642 w 971"/>
                      <a:gd name="T17" fmla="*/ 437 h 677"/>
                      <a:gd name="T18" fmla="*/ 726 w 971"/>
                      <a:gd name="T19" fmla="*/ 233 h 677"/>
                      <a:gd name="T20" fmla="*/ 654 w 971"/>
                      <a:gd name="T21" fmla="*/ 57 h 677"/>
                      <a:gd name="T22" fmla="*/ 886 w 971"/>
                      <a:gd name="T23" fmla="*/ 45 h 677"/>
                      <a:gd name="T24" fmla="*/ 822 w 971"/>
                      <a:gd name="T25" fmla="*/ 229 h 677"/>
                      <a:gd name="T26" fmla="*/ 902 w 971"/>
                      <a:gd name="T27" fmla="*/ 437 h 677"/>
                      <a:gd name="T28" fmla="*/ 962 w 971"/>
                      <a:gd name="T29" fmla="*/ 285 h 6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971" h="677">
                        <a:moveTo>
                          <a:pt x="962" y="285"/>
                        </a:moveTo>
                        <a:cubicBezTo>
                          <a:pt x="971" y="399"/>
                          <a:pt x="963" y="529"/>
                          <a:pt x="966" y="649"/>
                        </a:cubicBezTo>
                        <a:cubicBezTo>
                          <a:pt x="746" y="677"/>
                          <a:pt x="500" y="653"/>
                          <a:pt x="310" y="601"/>
                        </a:cubicBezTo>
                        <a:cubicBezTo>
                          <a:pt x="189" y="568"/>
                          <a:pt x="73" y="526"/>
                          <a:pt x="6" y="449"/>
                        </a:cubicBezTo>
                        <a:cubicBezTo>
                          <a:pt x="0" y="310"/>
                          <a:pt x="7" y="232"/>
                          <a:pt x="78" y="177"/>
                        </a:cubicBezTo>
                        <a:cubicBezTo>
                          <a:pt x="125" y="141"/>
                          <a:pt x="202" y="121"/>
                          <a:pt x="270" y="101"/>
                        </a:cubicBezTo>
                        <a:cubicBezTo>
                          <a:pt x="343" y="80"/>
                          <a:pt x="421" y="61"/>
                          <a:pt x="474" y="21"/>
                        </a:cubicBezTo>
                        <a:cubicBezTo>
                          <a:pt x="477" y="21"/>
                          <a:pt x="478" y="23"/>
                          <a:pt x="478" y="25"/>
                        </a:cubicBezTo>
                        <a:cubicBezTo>
                          <a:pt x="535" y="161"/>
                          <a:pt x="590" y="297"/>
                          <a:pt x="642" y="437"/>
                        </a:cubicBezTo>
                        <a:cubicBezTo>
                          <a:pt x="677" y="377"/>
                          <a:pt x="695" y="298"/>
                          <a:pt x="726" y="233"/>
                        </a:cubicBezTo>
                        <a:cubicBezTo>
                          <a:pt x="676" y="204"/>
                          <a:pt x="620" y="117"/>
                          <a:pt x="654" y="57"/>
                        </a:cubicBezTo>
                        <a:cubicBezTo>
                          <a:pt x="677" y="17"/>
                          <a:pt x="842" y="0"/>
                          <a:pt x="886" y="45"/>
                        </a:cubicBezTo>
                        <a:cubicBezTo>
                          <a:pt x="939" y="100"/>
                          <a:pt x="872" y="214"/>
                          <a:pt x="822" y="229"/>
                        </a:cubicBezTo>
                        <a:cubicBezTo>
                          <a:pt x="849" y="298"/>
                          <a:pt x="874" y="369"/>
                          <a:pt x="902" y="437"/>
                        </a:cubicBezTo>
                        <a:cubicBezTo>
                          <a:pt x="924" y="388"/>
                          <a:pt x="945" y="339"/>
                          <a:pt x="962" y="285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2C236B23-E8F8-431C-AE01-40C0AC553CD1}"/>
                  </a:ext>
                </a:extLst>
              </p:cNvPr>
              <p:cNvGrpSpPr/>
              <p:nvPr/>
            </p:nvGrpSpPr>
            <p:grpSpPr>
              <a:xfrm>
                <a:off x="4728466" y="5382661"/>
                <a:ext cx="2744160" cy="776344"/>
                <a:chOff x="4728466" y="5380351"/>
                <a:chExt cx="2744160" cy="776344"/>
              </a:xfrm>
            </p:grpSpPr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F0FD9474-8D6A-4285-BA3C-62B82230EBBA}"/>
                    </a:ext>
                  </a:extLst>
                </p:cNvPr>
                <p:cNvSpPr txBox="1"/>
                <p:nvPr/>
              </p:nvSpPr>
              <p:spPr>
                <a:xfrm>
                  <a:off x="4728466" y="5380351"/>
                  <a:ext cx="2744160" cy="369332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en-IN" b="1" dirty="0">
                      <a:solidFill>
                        <a:schemeClr val="bg2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YOUR NEW BUSINESS  </a:t>
                  </a:r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63A3E677-FC82-4650-9EC4-E2C2B5B85F02}"/>
                    </a:ext>
                  </a:extLst>
                </p:cNvPr>
                <p:cNvSpPr txBox="1"/>
                <p:nvPr/>
              </p:nvSpPr>
              <p:spPr>
                <a:xfrm>
                  <a:off x="5093347" y="5818141"/>
                  <a:ext cx="2063322" cy="338554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IN" sz="1600" dirty="0">
                      <a:solidFill>
                        <a:schemeClr val="bg2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CHATACTERISTICS</a:t>
                  </a:r>
                </a:p>
              </p:txBody>
            </p:sp>
          </p:grp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9173C9A6-E468-42B3-A67A-98F3A17CC08E}"/>
                  </a:ext>
                </a:extLst>
              </p:cNvPr>
              <p:cNvGrpSpPr/>
              <p:nvPr/>
            </p:nvGrpSpPr>
            <p:grpSpPr>
              <a:xfrm>
                <a:off x="4797390" y="680641"/>
                <a:ext cx="2597221" cy="1938992"/>
                <a:chOff x="4797390" y="710785"/>
                <a:chExt cx="2597221" cy="1938992"/>
              </a:xfrm>
            </p:grpSpPr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1DEDED0E-C5AB-49E4-B666-2CE305FD3397}"/>
                    </a:ext>
                  </a:extLst>
                </p:cNvPr>
                <p:cNvSpPr/>
                <p:nvPr/>
              </p:nvSpPr>
              <p:spPr>
                <a:xfrm>
                  <a:off x="4797390" y="710785"/>
                  <a:ext cx="2597221" cy="193899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IN" sz="4000" b="1" dirty="0">
                      <a:solidFill>
                        <a:schemeClr val="bg2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Multi Member  LLC</a:t>
                  </a:r>
                </a:p>
              </p:txBody>
            </p:sp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55E3B1DC-70CF-470B-ABC1-1F16782788BB}"/>
                    </a:ext>
                  </a:extLst>
                </p:cNvPr>
                <p:cNvGrpSpPr/>
                <p:nvPr/>
              </p:nvGrpSpPr>
              <p:grpSpPr>
                <a:xfrm>
                  <a:off x="5119427" y="2374780"/>
                  <a:ext cx="1953147" cy="194016"/>
                  <a:chOff x="5330630" y="2374780"/>
                  <a:chExt cx="1953147" cy="194016"/>
                </a:xfrm>
              </p:grpSpPr>
              <p:cxnSp>
                <p:nvCxnSpPr>
                  <p:cNvPr id="102" name="Straight Connector 101">
                    <a:extLst>
                      <a:ext uri="{FF2B5EF4-FFF2-40B4-BE49-F238E27FC236}">
                        <a16:creationId xmlns:a16="http://schemas.microsoft.com/office/drawing/2014/main" id="{6DDE73A3-31ED-4ED8-86D8-1CC5B37042D1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158630" y="1643786"/>
                    <a:ext cx="0" cy="1655999"/>
                  </a:xfrm>
                  <a:prstGeom prst="line">
                    <a:avLst/>
                  </a:prstGeom>
                  <a:ln w="22225">
                    <a:solidFill>
                      <a:schemeClr val="bg2"/>
                    </a:solidFill>
                    <a:headEnd type="diamond"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3" name="Freeform 21">
                    <a:extLst>
                      <a:ext uri="{FF2B5EF4-FFF2-40B4-BE49-F238E27FC236}">
                        <a16:creationId xmlns:a16="http://schemas.microsoft.com/office/drawing/2014/main" id="{CBD9AAB1-5697-4763-9D07-22A71A08CEFD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7148953" y="2433971"/>
                    <a:ext cx="194016" cy="75633"/>
                  </a:xfrm>
                  <a:custGeom>
                    <a:avLst/>
                    <a:gdLst>
                      <a:gd name="connsiteX0" fmla="*/ 0 w 142875"/>
                      <a:gd name="connsiteY0" fmla="*/ 18878 h 66503"/>
                      <a:gd name="connsiteX1" fmla="*/ 47625 w 142875"/>
                      <a:gd name="connsiteY1" fmla="*/ 66503 h 66503"/>
                      <a:gd name="connsiteX2" fmla="*/ 109537 w 142875"/>
                      <a:gd name="connsiteY2" fmla="*/ 4591 h 66503"/>
                      <a:gd name="connsiteX3" fmla="*/ 142875 w 142875"/>
                      <a:gd name="connsiteY3" fmla="*/ 9353 h 66503"/>
                      <a:gd name="connsiteX0" fmla="*/ 0 w 109537"/>
                      <a:gd name="connsiteY0" fmla="*/ 14287 h 61912"/>
                      <a:gd name="connsiteX1" fmla="*/ 47625 w 109537"/>
                      <a:gd name="connsiteY1" fmla="*/ 61912 h 61912"/>
                      <a:gd name="connsiteX2" fmla="*/ 109537 w 109537"/>
                      <a:gd name="connsiteY2" fmla="*/ 0 h 61912"/>
                      <a:gd name="connsiteX0" fmla="*/ 0 w 140493"/>
                      <a:gd name="connsiteY0" fmla="*/ 9524 h 57149"/>
                      <a:gd name="connsiteX1" fmla="*/ 47625 w 140493"/>
                      <a:gd name="connsiteY1" fmla="*/ 57149 h 57149"/>
                      <a:gd name="connsiteX2" fmla="*/ 140493 w 140493"/>
                      <a:gd name="connsiteY2" fmla="*/ 0 h 57149"/>
                      <a:gd name="connsiteX0" fmla="*/ 0 w 140493"/>
                      <a:gd name="connsiteY0" fmla="*/ 9524 h 64293"/>
                      <a:gd name="connsiteX1" fmla="*/ 66675 w 140493"/>
                      <a:gd name="connsiteY1" fmla="*/ 64293 h 64293"/>
                      <a:gd name="connsiteX2" fmla="*/ 140493 w 140493"/>
                      <a:gd name="connsiteY2" fmla="*/ 0 h 64293"/>
                      <a:gd name="connsiteX0" fmla="*/ 0 w 140493"/>
                      <a:gd name="connsiteY0" fmla="*/ 9524 h 64293"/>
                      <a:gd name="connsiteX1" fmla="*/ 66675 w 140493"/>
                      <a:gd name="connsiteY1" fmla="*/ 64293 h 64293"/>
                      <a:gd name="connsiteX2" fmla="*/ 140493 w 140493"/>
                      <a:gd name="connsiteY2" fmla="*/ 0 h 64293"/>
                      <a:gd name="connsiteX0" fmla="*/ 0 w 140493"/>
                      <a:gd name="connsiteY0" fmla="*/ 0 h 54769"/>
                      <a:gd name="connsiteX1" fmla="*/ 66675 w 140493"/>
                      <a:gd name="connsiteY1" fmla="*/ 54769 h 54769"/>
                      <a:gd name="connsiteX2" fmla="*/ 140493 w 140493"/>
                      <a:gd name="connsiteY2" fmla="*/ 2382 h 54769"/>
                      <a:gd name="connsiteX0" fmla="*/ 0 w 140493"/>
                      <a:gd name="connsiteY0" fmla="*/ 0 h 54769"/>
                      <a:gd name="connsiteX1" fmla="*/ 73819 w 140493"/>
                      <a:gd name="connsiteY1" fmla="*/ 54769 h 54769"/>
                      <a:gd name="connsiteX2" fmla="*/ 140493 w 140493"/>
                      <a:gd name="connsiteY2" fmla="*/ 2382 h 54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40493" h="54769">
                        <a:moveTo>
                          <a:pt x="0" y="0"/>
                        </a:moveTo>
                        <a:lnTo>
                          <a:pt x="73819" y="54769"/>
                        </a:lnTo>
                        <a:cubicBezTo>
                          <a:pt x="101600" y="34132"/>
                          <a:pt x="124618" y="11907"/>
                          <a:pt x="140493" y="2382"/>
                        </a:cubicBezTo>
                      </a:path>
                    </a:pathLst>
                  </a:custGeom>
                  <a:noFill/>
                  <a:ln w="22225">
                    <a:solidFill>
                      <a:schemeClr val="bg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4" name="Freeform 22">
                    <a:extLst>
                      <a:ext uri="{FF2B5EF4-FFF2-40B4-BE49-F238E27FC236}">
                        <a16:creationId xmlns:a16="http://schemas.microsoft.com/office/drawing/2014/main" id="{7CE519C9-DF1B-4419-BE01-59B39DA333CC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7057295" y="2433971"/>
                    <a:ext cx="194016" cy="75633"/>
                  </a:xfrm>
                  <a:custGeom>
                    <a:avLst/>
                    <a:gdLst>
                      <a:gd name="connsiteX0" fmla="*/ 0 w 142875"/>
                      <a:gd name="connsiteY0" fmla="*/ 18878 h 66503"/>
                      <a:gd name="connsiteX1" fmla="*/ 47625 w 142875"/>
                      <a:gd name="connsiteY1" fmla="*/ 66503 h 66503"/>
                      <a:gd name="connsiteX2" fmla="*/ 109537 w 142875"/>
                      <a:gd name="connsiteY2" fmla="*/ 4591 h 66503"/>
                      <a:gd name="connsiteX3" fmla="*/ 142875 w 142875"/>
                      <a:gd name="connsiteY3" fmla="*/ 9353 h 66503"/>
                      <a:gd name="connsiteX0" fmla="*/ 0 w 109537"/>
                      <a:gd name="connsiteY0" fmla="*/ 14287 h 61912"/>
                      <a:gd name="connsiteX1" fmla="*/ 47625 w 109537"/>
                      <a:gd name="connsiteY1" fmla="*/ 61912 h 61912"/>
                      <a:gd name="connsiteX2" fmla="*/ 109537 w 109537"/>
                      <a:gd name="connsiteY2" fmla="*/ 0 h 61912"/>
                      <a:gd name="connsiteX0" fmla="*/ 0 w 140493"/>
                      <a:gd name="connsiteY0" fmla="*/ 9524 h 57149"/>
                      <a:gd name="connsiteX1" fmla="*/ 47625 w 140493"/>
                      <a:gd name="connsiteY1" fmla="*/ 57149 h 57149"/>
                      <a:gd name="connsiteX2" fmla="*/ 140493 w 140493"/>
                      <a:gd name="connsiteY2" fmla="*/ 0 h 57149"/>
                      <a:gd name="connsiteX0" fmla="*/ 0 w 140493"/>
                      <a:gd name="connsiteY0" fmla="*/ 9524 h 64293"/>
                      <a:gd name="connsiteX1" fmla="*/ 66675 w 140493"/>
                      <a:gd name="connsiteY1" fmla="*/ 64293 h 64293"/>
                      <a:gd name="connsiteX2" fmla="*/ 140493 w 140493"/>
                      <a:gd name="connsiteY2" fmla="*/ 0 h 64293"/>
                      <a:gd name="connsiteX0" fmla="*/ 0 w 140493"/>
                      <a:gd name="connsiteY0" fmla="*/ 9524 h 64293"/>
                      <a:gd name="connsiteX1" fmla="*/ 66675 w 140493"/>
                      <a:gd name="connsiteY1" fmla="*/ 64293 h 64293"/>
                      <a:gd name="connsiteX2" fmla="*/ 140493 w 140493"/>
                      <a:gd name="connsiteY2" fmla="*/ 0 h 64293"/>
                      <a:gd name="connsiteX0" fmla="*/ 0 w 140493"/>
                      <a:gd name="connsiteY0" fmla="*/ 0 h 54769"/>
                      <a:gd name="connsiteX1" fmla="*/ 66675 w 140493"/>
                      <a:gd name="connsiteY1" fmla="*/ 54769 h 54769"/>
                      <a:gd name="connsiteX2" fmla="*/ 140493 w 140493"/>
                      <a:gd name="connsiteY2" fmla="*/ 2382 h 54769"/>
                      <a:gd name="connsiteX0" fmla="*/ 0 w 140493"/>
                      <a:gd name="connsiteY0" fmla="*/ 0 h 54769"/>
                      <a:gd name="connsiteX1" fmla="*/ 73819 w 140493"/>
                      <a:gd name="connsiteY1" fmla="*/ 54769 h 54769"/>
                      <a:gd name="connsiteX2" fmla="*/ 140493 w 140493"/>
                      <a:gd name="connsiteY2" fmla="*/ 2382 h 54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40493" h="54769">
                        <a:moveTo>
                          <a:pt x="0" y="0"/>
                        </a:moveTo>
                        <a:lnTo>
                          <a:pt x="73819" y="54769"/>
                        </a:lnTo>
                        <a:cubicBezTo>
                          <a:pt x="101600" y="34132"/>
                          <a:pt x="124618" y="11907"/>
                          <a:pt x="140493" y="2382"/>
                        </a:cubicBezTo>
                      </a:path>
                    </a:pathLst>
                  </a:custGeom>
                  <a:noFill/>
                  <a:ln w="22225">
                    <a:solidFill>
                      <a:schemeClr val="bg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5" name="Freeform 23">
                    <a:extLst>
                      <a:ext uri="{FF2B5EF4-FFF2-40B4-BE49-F238E27FC236}">
                        <a16:creationId xmlns:a16="http://schemas.microsoft.com/office/drawing/2014/main" id="{3D860DD5-2408-43ED-BD83-F5AC79DEA994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6954593" y="2433971"/>
                    <a:ext cx="194016" cy="75633"/>
                  </a:xfrm>
                  <a:custGeom>
                    <a:avLst/>
                    <a:gdLst>
                      <a:gd name="connsiteX0" fmla="*/ 0 w 142875"/>
                      <a:gd name="connsiteY0" fmla="*/ 18878 h 66503"/>
                      <a:gd name="connsiteX1" fmla="*/ 47625 w 142875"/>
                      <a:gd name="connsiteY1" fmla="*/ 66503 h 66503"/>
                      <a:gd name="connsiteX2" fmla="*/ 109537 w 142875"/>
                      <a:gd name="connsiteY2" fmla="*/ 4591 h 66503"/>
                      <a:gd name="connsiteX3" fmla="*/ 142875 w 142875"/>
                      <a:gd name="connsiteY3" fmla="*/ 9353 h 66503"/>
                      <a:gd name="connsiteX0" fmla="*/ 0 w 109537"/>
                      <a:gd name="connsiteY0" fmla="*/ 14287 h 61912"/>
                      <a:gd name="connsiteX1" fmla="*/ 47625 w 109537"/>
                      <a:gd name="connsiteY1" fmla="*/ 61912 h 61912"/>
                      <a:gd name="connsiteX2" fmla="*/ 109537 w 109537"/>
                      <a:gd name="connsiteY2" fmla="*/ 0 h 61912"/>
                      <a:gd name="connsiteX0" fmla="*/ 0 w 140493"/>
                      <a:gd name="connsiteY0" fmla="*/ 9524 h 57149"/>
                      <a:gd name="connsiteX1" fmla="*/ 47625 w 140493"/>
                      <a:gd name="connsiteY1" fmla="*/ 57149 h 57149"/>
                      <a:gd name="connsiteX2" fmla="*/ 140493 w 140493"/>
                      <a:gd name="connsiteY2" fmla="*/ 0 h 57149"/>
                      <a:gd name="connsiteX0" fmla="*/ 0 w 140493"/>
                      <a:gd name="connsiteY0" fmla="*/ 9524 h 64293"/>
                      <a:gd name="connsiteX1" fmla="*/ 66675 w 140493"/>
                      <a:gd name="connsiteY1" fmla="*/ 64293 h 64293"/>
                      <a:gd name="connsiteX2" fmla="*/ 140493 w 140493"/>
                      <a:gd name="connsiteY2" fmla="*/ 0 h 64293"/>
                      <a:gd name="connsiteX0" fmla="*/ 0 w 140493"/>
                      <a:gd name="connsiteY0" fmla="*/ 9524 h 64293"/>
                      <a:gd name="connsiteX1" fmla="*/ 66675 w 140493"/>
                      <a:gd name="connsiteY1" fmla="*/ 64293 h 64293"/>
                      <a:gd name="connsiteX2" fmla="*/ 140493 w 140493"/>
                      <a:gd name="connsiteY2" fmla="*/ 0 h 64293"/>
                      <a:gd name="connsiteX0" fmla="*/ 0 w 140493"/>
                      <a:gd name="connsiteY0" fmla="*/ 0 h 54769"/>
                      <a:gd name="connsiteX1" fmla="*/ 66675 w 140493"/>
                      <a:gd name="connsiteY1" fmla="*/ 54769 h 54769"/>
                      <a:gd name="connsiteX2" fmla="*/ 140493 w 140493"/>
                      <a:gd name="connsiteY2" fmla="*/ 2382 h 54769"/>
                      <a:gd name="connsiteX0" fmla="*/ 0 w 140493"/>
                      <a:gd name="connsiteY0" fmla="*/ 0 h 54769"/>
                      <a:gd name="connsiteX1" fmla="*/ 73819 w 140493"/>
                      <a:gd name="connsiteY1" fmla="*/ 54769 h 54769"/>
                      <a:gd name="connsiteX2" fmla="*/ 140493 w 140493"/>
                      <a:gd name="connsiteY2" fmla="*/ 2382 h 54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40493" h="54769">
                        <a:moveTo>
                          <a:pt x="0" y="0"/>
                        </a:moveTo>
                        <a:lnTo>
                          <a:pt x="73819" y="54769"/>
                        </a:lnTo>
                        <a:cubicBezTo>
                          <a:pt x="101600" y="34132"/>
                          <a:pt x="124618" y="11907"/>
                          <a:pt x="140493" y="2382"/>
                        </a:cubicBezTo>
                      </a:path>
                    </a:pathLst>
                  </a:custGeom>
                  <a:noFill/>
                  <a:ln w="22225">
                    <a:solidFill>
                      <a:schemeClr val="bg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9848BC-272F-450B-971A-DD0C233EF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>
                <a:solidFill>
                  <a:schemeClr val="accent4"/>
                </a:solidFill>
              </a:rPr>
              <a:pPr/>
              <a:t>6</a:t>
            </a:fld>
            <a:endParaRPr lang="en-IN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263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BEE9E-9B4B-4D75-9236-571735881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87" y="803017"/>
            <a:ext cx="10656888" cy="680839"/>
          </a:xfrm>
        </p:spPr>
        <p:txBody>
          <a:bodyPr/>
          <a:lstStyle/>
          <a:p>
            <a:r>
              <a:rPr lang="en-US" dirty="0"/>
              <a:t>Taxation</a:t>
            </a:r>
            <a:endParaRPr lang="en-IN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3C8FA994-E9FD-424D-A50D-7843206C1F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773212"/>
              </p:ext>
            </p:extLst>
          </p:nvPr>
        </p:nvGraphicFramePr>
        <p:xfrm>
          <a:off x="600063" y="1654850"/>
          <a:ext cx="10920436" cy="41372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3429">
                  <a:extLst>
                    <a:ext uri="{9D8B030D-6E8A-4147-A177-3AD203B41FA5}">
                      <a16:colId xmlns:a16="http://schemas.microsoft.com/office/drawing/2014/main" val="3749621976"/>
                    </a:ext>
                  </a:extLst>
                </a:gridCol>
                <a:gridCol w="2241176">
                  <a:extLst>
                    <a:ext uri="{9D8B030D-6E8A-4147-A177-3AD203B41FA5}">
                      <a16:colId xmlns:a16="http://schemas.microsoft.com/office/drawing/2014/main" val="72899204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133111062"/>
                    </a:ext>
                  </a:extLst>
                </a:gridCol>
                <a:gridCol w="2522631">
                  <a:extLst>
                    <a:ext uri="{9D8B030D-6E8A-4147-A177-3AD203B41FA5}">
                      <a16:colId xmlns:a16="http://schemas.microsoft.com/office/drawing/2014/main" val="185174371"/>
                    </a:ext>
                  </a:extLst>
                </a:gridCol>
              </a:tblGrid>
              <a:tr h="577859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LLC / 1065 – Partnership Agreement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160479"/>
                  </a:ext>
                </a:extLst>
              </a:tr>
              <a:tr h="6641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"/>
                          <a:cs typeface="Times New Roman" panose="02020603050405020304" pitchFamily="18" charset="0"/>
                        </a:rPr>
                        <a:t>Self Employment Tax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"/>
                          <a:cs typeface="Times New Roman" panose="02020603050405020304" pitchFamily="18" charset="0"/>
                        </a:rPr>
                        <a:t>15.3%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"/>
                          <a:cs typeface="Times New Roman" panose="02020603050405020304" pitchFamily="18" charset="0"/>
                        </a:rPr>
                        <a:t>12.4% Social (Max. $160,200)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"/>
                          <a:cs typeface="Times New Roman" panose="02020603050405020304" pitchFamily="18" charset="0"/>
                        </a:rPr>
                        <a:t>2.9% Medicare (Without </a:t>
                      </a:r>
                      <a:r>
                        <a:rPr kumimoji="0" lang="en-US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"/>
                          <a:cs typeface="Times New Roman" panose="02020603050405020304" pitchFamily="18" charset="0"/>
                        </a:rPr>
                        <a:t>límits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"/>
                          <a:cs typeface="Times New Roman" panose="02020603050405020304" pitchFamily="18" charset="0"/>
                        </a:rPr>
                        <a:t>Reduces QBI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4900086"/>
                  </a:ext>
                </a:extLst>
              </a:tr>
              <a:tr h="63334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Balance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Income of  $250,000 or more</a:t>
                      </a:r>
                      <a:endParaRPr lang="en-US" sz="1400" b="0" dirty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Assests of 1M or more</a:t>
                      </a:r>
                      <a:endParaRPr lang="en-US" sz="1400" b="0" dirty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Requires M-1 y M-2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397692"/>
                  </a:ext>
                </a:extLst>
              </a:tr>
              <a:tr h="332345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QBI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MFJ: $364,200 - $464,200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Everything else: $182,100 - $232,100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Under the elimination range </a:t>
                      </a:r>
                    </a:p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 the elimination range </a:t>
                      </a:r>
                    </a:p>
                    <a:p>
                      <a:pPr algn="ctr"/>
                      <a:r>
                        <a:rPr lang="es-EC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Aplicable percentage</a:t>
                      </a:r>
                      <a:endParaRPr lang="en-US" sz="1400" b="0" dirty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 the elimination range </a:t>
                      </a:r>
                      <a:endParaRPr lang="en-US" sz="1400" b="0" dirty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8224222"/>
                  </a:ext>
                </a:extLst>
              </a:tr>
              <a:tr h="332345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Owner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Guaranteed Payments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Passive Income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Step Entity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459568"/>
                  </a:ext>
                </a:extLst>
              </a:tr>
              <a:tr h="332345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Employees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Payroll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6.2% Social</a:t>
                      </a:r>
                    </a:p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1.45% Medicare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Half withheld from the employee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Half paid by employer</a:t>
                      </a:r>
                    </a:p>
                    <a:p>
                      <a:pPr algn="ctr"/>
                      <a:endParaRPr lang="en-US" sz="1400" b="0" dirty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740011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6683D7-B863-446C-8420-32DB7AA1F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3200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99">
            <a:extLst>
              <a:ext uri="{FF2B5EF4-FFF2-40B4-BE49-F238E27FC236}">
                <a16:creationId xmlns:a16="http://schemas.microsoft.com/office/drawing/2014/main" id="{3FA0FF32-DF16-4BF8-91D2-258FFFE61CCD}"/>
              </a:ext>
            </a:extLst>
          </p:cNvPr>
          <p:cNvGrpSpPr/>
          <p:nvPr/>
        </p:nvGrpSpPr>
        <p:grpSpPr>
          <a:xfrm>
            <a:off x="737871" y="285611"/>
            <a:ext cx="10627784" cy="6112873"/>
            <a:chOff x="782108" y="283192"/>
            <a:chExt cx="10627784" cy="6112873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6B8BA370-ECE3-4267-985D-523C49682110}"/>
                </a:ext>
              </a:extLst>
            </p:cNvPr>
            <p:cNvGrpSpPr/>
            <p:nvPr/>
          </p:nvGrpSpPr>
          <p:grpSpPr>
            <a:xfrm>
              <a:off x="782108" y="283192"/>
              <a:ext cx="10627784" cy="1667137"/>
              <a:chOff x="782108" y="1012061"/>
              <a:chExt cx="10627784" cy="1667137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6A149FFF-1373-44E0-957C-3734D1E8A7B1}"/>
                  </a:ext>
                </a:extLst>
              </p:cNvPr>
              <p:cNvGrpSpPr/>
              <p:nvPr/>
            </p:nvGrpSpPr>
            <p:grpSpPr>
              <a:xfrm>
                <a:off x="782108" y="1436054"/>
                <a:ext cx="3686493" cy="1243144"/>
                <a:chOff x="539457" y="1420665"/>
                <a:chExt cx="3686493" cy="1243144"/>
              </a:xfrm>
            </p:grpSpPr>
            <p:sp>
              <p:nvSpPr>
                <p:cNvPr id="32" name="Freeform 62">
                  <a:extLst>
                    <a:ext uri="{FF2B5EF4-FFF2-40B4-BE49-F238E27FC236}">
                      <a16:creationId xmlns:a16="http://schemas.microsoft.com/office/drawing/2014/main" id="{816AE578-95EC-4ECF-9F9E-33FFEB02821F}"/>
                    </a:ext>
                  </a:extLst>
                </p:cNvPr>
                <p:cNvSpPr/>
                <p:nvPr/>
              </p:nvSpPr>
              <p:spPr>
                <a:xfrm>
                  <a:off x="539457" y="1420665"/>
                  <a:ext cx="3686493" cy="565492"/>
                </a:xfrm>
                <a:custGeom>
                  <a:avLst/>
                  <a:gdLst>
                    <a:gd name="connsiteX0" fmla="*/ 0 w 4290646"/>
                    <a:gd name="connsiteY0" fmla="*/ 0 h 900332"/>
                    <a:gd name="connsiteX1" fmla="*/ 4290646 w 4290646"/>
                    <a:gd name="connsiteY1" fmla="*/ 0 h 900332"/>
                    <a:gd name="connsiteX2" fmla="*/ 4290646 w 4290646"/>
                    <a:gd name="connsiteY2" fmla="*/ 900332 h 900332"/>
                    <a:gd name="connsiteX3" fmla="*/ 1195754 w 4290646"/>
                    <a:gd name="connsiteY3" fmla="*/ 900332 h 900332"/>
                    <a:gd name="connsiteX4" fmla="*/ 1195754 w 4290646"/>
                    <a:gd name="connsiteY4" fmla="*/ 604911 h 900332"/>
                    <a:gd name="connsiteX5" fmla="*/ 351693 w 4290646"/>
                    <a:gd name="connsiteY5" fmla="*/ 604911 h 900332"/>
                    <a:gd name="connsiteX6" fmla="*/ 351693 w 4290646"/>
                    <a:gd name="connsiteY6" fmla="*/ 900332 h 900332"/>
                    <a:gd name="connsiteX7" fmla="*/ 0 w 4290646"/>
                    <a:gd name="connsiteY7" fmla="*/ 900332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8" fmla="*/ 443133 w 4290646"/>
                    <a:gd name="connsiteY8" fmla="*/ 696351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6" fmla="*/ 1195754 w 4290646"/>
                    <a:gd name="connsiteY6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90646" h="900332">
                      <a:moveTo>
                        <a:pt x="351693" y="900332"/>
                      </a:moveTo>
                      <a:lnTo>
                        <a:pt x="0" y="900332"/>
                      </a:lnTo>
                      <a:lnTo>
                        <a:pt x="0" y="0"/>
                      </a:lnTo>
                      <a:lnTo>
                        <a:pt x="4290646" y="0"/>
                      </a:lnTo>
                    </a:path>
                  </a:pathLst>
                </a:custGeom>
                <a:noFill/>
                <a:ln w="6350">
                  <a:solidFill>
                    <a:schemeClr val="accent6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35770DA-0CFE-49B6-B440-4462234A252F}"/>
                    </a:ext>
                  </a:extLst>
                </p:cNvPr>
                <p:cNvSpPr/>
                <p:nvPr/>
              </p:nvSpPr>
              <p:spPr>
                <a:xfrm>
                  <a:off x="775796" y="1668981"/>
                  <a:ext cx="634352" cy="634352"/>
                </a:xfrm>
                <a:prstGeom prst="rect">
                  <a:avLst/>
                </a:prstGeom>
                <a:solidFill>
                  <a:schemeClr val="bg2"/>
                </a:solidFill>
                <a:ln w="635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/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B899192-2841-4C07-BEAC-C531F0E5C52B}"/>
                    </a:ext>
                  </a:extLst>
                </p:cNvPr>
                <p:cNvSpPr txBox="1"/>
                <p:nvPr/>
              </p:nvSpPr>
              <p:spPr>
                <a:xfrm>
                  <a:off x="1512453" y="1433623"/>
                  <a:ext cx="2439217" cy="4001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r"/>
                  <a:r>
                    <a:rPr lang="en-IN" sz="2000" b="1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Activity</a:t>
                  </a: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3CBB704C-3367-4204-B17A-D62504704412}"/>
                    </a:ext>
                  </a:extLst>
                </p:cNvPr>
                <p:cNvSpPr txBox="1"/>
                <p:nvPr/>
              </p:nvSpPr>
              <p:spPr>
                <a:xfrm>
                  <a:off x="758700" y="2402199"/>
                  <a:ext cx="3340344" cy="2616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r"/>
                  <a:endParaRPr lang="en-IN" sz="1100" dirty="0">
                    <a:solidFill>
                      <a:schemeClr val="accent5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6" name="Group 24">
                  <a:extLst>
                    <a:ext uri="{FF2B5EF4-FFF2-40B4-BE49-F238E27FC236}">
                      <a16:creationId xmlns:a16="http://schemas.microsoft.com/office/drawing/2014/main" id="{9E2B1895-70E9-4B65-ABB8-293E2124F44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580" y="1798218"/>
                  <a:ext cx="378295" cy="375879"/>
                  <a:chOff x="3" y="0"/>
                  <a:chExt cx="5014" cy="4982"/>
                </a:xfrm>
                <a:solidFill>
                  <a:schemeClr val="accent3"/>
                </a:solidFill>
              </p:grpSpPr>
              <p:sp>
                <p:nvSpPr>
                  <p:cNvPr id="37" name="Freeform 25">
                    <a:extLst>
                      <a:ext uri="{FF2B5EF4-FFF2-40B4-BE49-F238E27FC236}">
                        <a16:creationId xmlns:a16="http://schemas.microsoft.com/office/drawing/2014/main" id="{B7A6B8C8-3353-46B8-AA29-7387740F90E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71" y="1267"/>
                    <a:ext cx="2081" cy="2077"/>
                  </a:xfrm>
                  <a:custGeom>
                    <a:avLst/>
                    <a:gdLst>
                      <a:gd name="T0" fmla="*/ 687 w 916"/>
                      <a:gd name="T1" fmla="*/ 37 h 916"/>
                      <a:gd name="T2" fmla="*/ 660 w 916"/>
                      <a:gd name="T3" fmla="*/ 0 h 916"/>
                      <a:gd name="T4" fmla="*/ 0 w 916"/>
                      <a:gd name="T5" fmla="*/ 655 h 916"/>
                      <a:gd name="T6" fmla="*/ 37 w 916"/>
                      <a:gd name="T7" fmla="*/ 682 h 916"/>
                      <a:gd name="T8" fmla="*/ 229 w 916"/>
                      <a:gd name="T9" fmla="*/ 875 h 916"/>
                      <a:gd name="T10" fmla="*/ 257 w 916"/>
                      <a:gd name="T11" fmla="*/ 916 h 916"/>
                      <a:gd name="T12" fmla="*/ 916 w 916"/>
                      <a:gd name="T13" fmla="*/ 256 h 916"/>
                      <a:gd name="T14" fmla="*/ 875 w 916"/>
                      <a:gd name="T15" fmla="*/ 229 h 916"/>
                      <a:gd name="T16" fmla="*/ 687 w 916"/>
                      <a:gd name="T17" fmla="*/ 37 h 9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916" h="916">
                        <a:moveTo>
                          <a:pt x="687" y="37"/>
                        </a:moveTo>
                        <a:cubicBezTo>
                          <a:pt x="678" y="23"/>
                          <a:pt x="669" y="14"/>
                          <a:pt x="660" y="0"/>
                        </a:cubicBezTo>
                        <a:cubicBezTo>
                          <a:pt x="0" y="655"/>
                          <a:pt x="0" y="655"/>
                          <a:pt x="0" y="655"/>
                        </a:cubicBezTo>
                        <a:cubicBezTo>
                          <a:pt x="14" y="659"/>
                          <a:pt x="28" y="669"/>
                          <a:pt x="37" y="682"/>
                        </a:cubicBezTo>
                        <a:cubicBezTo>
                          <a:pt x="229" y="875"/>
                          <a:pt x="229" y="875"/>
                          <a:pt x="229" y="875"/>
                        </a:cubicBezTo>
                        <a:cubicBezTo>
                          <a:pt x="238" y="888"/>
                          <a:pt x="248" y="902"/>
                          <a:pt x="257" y="916"/>
                        </a:cubicBezTo>
                        <a:cubicBezTo>
                          <a:pt x="916" y="256"/>
                          <a:pt x="916" y="256"/>
                          <a:pt x="916" y="256"/>
                        </a:cubicBezTo>
                        <a:cubicBezTo>
                          <a:pt x="902" y="247"/>
                          <a:pt x="889" y="238"/>
                          <a:pt x="875" y="229"/>
                        </a:cubicBezTo>
                        <a:lnTo>
                          <a:pt x="687" y="37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8" name="Freeform 26">
                    <a:extLst>
                      <a:ext uri="{FF2B5EF4-FFF2-40B4-BE49-F238E27FC236}">
                        <a16:creationId xmlns:a16="http://schemas.microsoft.com/office/drawing/2014/main" id="{4F84EA8E-DDDB-4A8B-8A5E-12C9AC73E26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14" y="2938"/>
                    <a:ext cx="872" cy="861"/>
                  </a:xfrm>
                  <a:custGeom>
                    <a:avLst/>
                    <a:gdLst>
                      <a:gd name="T0" fmla="*/ 101 w 384"/>
                      <a:gd name="T1" fmla="*/ 28 h 380"/>
                      <a:gd name="T2" fmla="*/ 4 w 384"/>
                      <a:gd name="T3" fmla="*/ 321 h 380"/>
                      <a:gd name="T4" fmla="*/ 14 w 384"/>
                      <a:gd name="T5" fmla="*/ 367 h 380"/>
                      <a:gd name="T6" fmla="*/ 46 w 384"/>
                      <a:gd name="T7" fmla="*/ 380 h 380"/>
                      <a:gd name="T8" fmla="*/ 59 w 384"/>
                      <a:gd name="T9" fmla="*/ 380 h 380"/>
                      <a:gd name="T10" fmla="*/ 352 w 384"/>
                      <a:gd name="T11" fmla="*/ 284 h 380"/>
                      <a:gd name="T12" fmla="*/ 380 w 384"/>
                      <a:gd name="T13" fmla="*/ 252 h 380"/>
                      <a:gd name="T14" fmla="*/ 366 w 384"/>
                      <a:gd name="T15" fmla="*/ 211 h 380"/>
                      <a:gd name="T16" fmla="*/ 169 w 384"/>
                      <a:gd name="T17" fmla="*/ 19 h 380"/>
                      <a:gd name="T18" fmla="*/ 128 w 384"/>
                      <a:gd name="T19" fmla="*/ 5 h 380"/>
                      <a:gd name="T20" fmla="*/ 101 w 384"/>
                      <a:gd name="T21" fmla="*/ 28 h 3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84" h="380">
                        <a:moveTo>
                          <a:pt x="101" y="28"/>
                        </a:moveTo>
                        <a:cubicBezTo>
                          <a:pt x="4" y="321"/>
                          <a:pt x="4" y="321"/>
                          <a:pt x="4" y="321"/>
                        </a:cubicBezTo>
                        <a:cubicBezTo>
                          <a:pt x="0" y="339"/>
                          <a:pt x="4" y="357"/>
                          <a:pt x="14" y="367"/>
                        </a:cubicBezTo>
                        <a:cubicBezTo>
                          <a:pt x="23" y="376"/>
                          <a:pt x="32" y="380"/>
                          <a:pt x="46" y="380"/>
                        </a:cubicBezTo>
                        <a:cubicBezTo>
                          <a:pt x="50" y="380"/>
                          <a:pt x="55" y="380"/>
                          <a:pt x="59" y="380"/>
                        </a:cubicBezTo>
                        <a:cubicBezTo>
                          <a:pt x="352" y="284"/>
                          <a:pt x="352" y="284"/>
                          <a:pt x="352" y="284"/>
                        </a:cubicBezTo>
                        <a:cubicBezTo>
                          <a:pt x="366" y="280"/>
                          <a:pt x="380" y="266"/>
                          <a:pt x="380" y="252"/>
                        </a:cubicBezTo>
                        <a:cubicBezTo>
                          <a:pt x="384" y="238"/>
                          <a:pt x="380" y="220"/>
                          <a:pt x="366" y="211"/>
                        </a:cubicBezTo>
                        <a:cubicBezTo>
                          <a:pt x="169" y="19"/>
                          <a:pt x="169" y="19"/>
                          <a:pt x="169" y="19"/>
                        </a:cubicBezTo>
                        <a:cubicBezTo>
                          <a:pt x="160" y="9"/>
                          <a:pt x="142" y="5"/>
                          <a:pt x="128" y="5"/>
                        </a:cubicBezTo>
                        <a:cubicBezTo>
                          <a:pt x="119" y="0"/>
                          <a:pt x="105" y="14"/>
                          <a:pt x="101" y="28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9" name="Freeform 27">
                    <a:extLst>
                      <a:ext uri="{FF2B5EF4-FFF2-40B4-BE49-F238E27FC236}">
                        <a16:creationId xmlns:a16="http://schemas.microsoft.com/office/drawing/2014/main" id="{C38A4B24-26A2-4269-BCB4-731912FB27FE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" y="0"/>
                    <a:ext cx="3538" cy="4982"/>
                  </a:xfrm>
                  <a:custGeom>
                    <a:avLst/>
                    <a:gdLst>
                      <a:gd name="T0" fmla="*/ 1204 w 1557"/>
                      <a:gd name="T1" fmla="*/ 1653 h 2198"/>
                      <a:gd name="T2" fmla="*/ 1177 w 1557"/>
                      <a:gd name="T3" fmla="*/ 1663 h 2198"/>
                      <a:gd name="T4" fmla="*/ 843 w 1557"/>
                      <a:gd name="T5" fmla="*/ 1768 h 2198"/>
                      <a:gd name="T6" fmla="*/ 724 w 1557"/>
                      <a:gd name="T7" fmla="*/ 1695 h 2198"/>
                      <a:gd name="T8" fmla="*/ 504 w 1557"/>
                      <a:gd name="T9" fmla="*/ 1649 h 2198"/>
                      <a:gd name="T10" fmla="*/ 710 w 1557"/>
                      <a:gd name="T11" fmla="*/ 1603 h 2198"/>
                      <a:gd name="T12" fmla="*/ 811 w 1557"/>
                      <a:gd name="T13" fmla="*/ 1292 h 2198"/>
                      <a:gd name="T14" fmla="*/ 824 w 1557"/>
                      <a:gd name="T15" fmla="*/ 1260 h 2198"/>
                      <a:gd name="T16" fmla="*/ 843 w 1557"/>
                      <a:gd name="T17" fmla="*/ 1232 h 2198"/>
                      <a:gd name="T18" fmla="*/ 847 w 1557"/>
                      <a:gd name="T19" fmla="*/ 1228 h 2198"/>
                      <a:gd name="T20" fmla="*/ 1557 w 1557"/>
                      <a:gd name="T21" fmla="*/ 412 h 2198"/>
                      <a:gd name="T22" fmla="*/ 1191 w 1557"/>
                      <a:gd name="T23" fmla="*/ 412 h 2198"/>
                      <a:gd name="T24" fmla="*/ 1145 w 1557"/>
                      <a:gd name="T25" fmla="*/ 0 h 2198"/>
                      <a:gd name="T26" fmla="*/ 0 w 1557"/>
                      <a:gd name="T27" fmla="*/ 138 h 2198"/>
                      <a:gd name="T28" fmla="*/ 137 w 1557"/>
                      <a:gd name="T29" fmla="*/ 2198 h 2198"/>
                      <a:gd name="T30" fmla="*/ 1557 w 1557"/>
                      <a:gd name="T31" fmla="*/ 2061 h 2198"/>
                      <a:gd name="T32" fmla="*/ 1232 w 1557"/>
                      <a:gd name="T33" fmla="*/ 1631 h 2198"/>
                      <a:gd name="T34" fmla="*/ 550 w 1557"/>
                      <a:gd name="T35" fmla="*/ 504 h 2198"/>
                      <a:gd name="T36" fmla="*/ 1145 w 1557"/>
                      <a:gd name="T37" fmla="*/ 550 h 2198"/>
                      <a:gd name="T38" fmla="*/ 550 w 1557"/>
                      <a:gd name="T39" fmla="*/ 596 h 2198"/>
                      <a:gd name="T40" fmla="*/ 550 w 1557"/>
                      <a:gd name="T41" fmla="*/ 504 h 2198"/>
                      <a:gd name="T42" fmla="*/ 1191 w 1557"/>
                      <a:gd name="T43" fmla="*/ 779 h 2198"/>
                      <a:gd name="T44" fmla="*/ 1191 w 1557"/>
                      <a:gd name="T45" fmla="*/ 870 h 2198"/>
                      <a:gd name="T46" fmla="*/ 504 w 1557"/>
                      <a:gd name="T47" fmla="*/ 825 h 2198"/>
                      <a:gd name="T48" fmla="*/ 550 w 1557"/>
                      <a:gd name="T49" fmla="*/ 1054 h 2198"/>
                      <a:gd name="T50" fmla="*/ 962 w 1557"/>
                      <a:gd name="T51" fmla="*/ 1099 h 2198"/>
                      <a:gd name="T52" fmla="*/ 550 w 1557"/>
                      <a:gd name="T53" fmla="*/ 1145 h 2198"/>
                      <a:gd name="T54" fmla="*/ 550 w 1557"/>
                      <a:gd name="T55" fmla="*/ 1054 h 2198"/>
                      <a:gd name="T56" fmla="*/ 687 w 1557"/>
                      <a:gd name="T57" fmla="*/ 1328 h 2198"/>
                      <a:gd name="T58" fmla="*/ 687 w 1557"/>
                      <a:gd name="T59" fmla="*/ 1420 h 2198"/>
                      <a:gd name="T60" fmla="*/ 504 w 1557"/>
                      <a:gd name="T61" fmla="*/ 1374 h 2198"/>
                      <a:gd name="T62" fmla="*/ 366 w 1557"/>
                      <a:gd name="T63" fmla="*/ 1969 h 2198"/>
                      <a:gd name="T64" fmla="*/ 275 w 1557"/>
                      <a:gd name="T65" fmla="*/ 1878 h 2198"/>
                      <a:gd name="T66" fmla="*/ 366 w 1557"/>
                      <a:gd name="T67" fmla="*/ 1969 h 2198"/>
                      <a:gd name="T68" fmla="*/ 275 w 1557"/>
                      <a:gd name="T69" fmla="*/ 1695 h 2198"/>
                      <a:gd name="T70" fmla="*/ 366 w 1557"/>
                      <a:gd name="T71" fmla="*/ 1603 h 2198"/>
                      <a:gd name="T72" fmla="*/ 366 w 1557"/>
                      <a:gd name="T73" fmla="*/ 1420 h 2198"/>
                      <a:gd name="T74" fmla="*/ 275 w 1557"/>
                      <a:gd name="T75" fmla="*/ 1328 h 2198"/>
                      <a:gd name="T76" fmla="*/ 366 w 1557"/>
                      <a:gd name="T77" fmla="*/ 1420 h 2198"/>
                      <a:gd name="T78" fmla="*/ 275 w 1557"/>
                      <a:gd name="T79" fmla="*/ 1145 h 2198"/>
                      <a:gd name="T80" fmla="*/ 366 w 1557"/>
                      <a:gd name="T81" fmla="*/ 1054 h 2198"/>
                      <a:gd name="T82" fmla="*/ 366 w 1557"/>
                      <a:gd name="T83" fmla="*/ 870 h 2198"/>
                      <a:gd name="T84" fmla="*/ 275 w 1557"/>
                      <a:gd name="T85" fmla="*/ 779 h 2198"/>
                      <a:gd name="T86" fmla="*/ 366 w 1557"/>
                      <a:gd name="T87" fmla="*/ 870 h 2198"/>
                      <a:gd name="T88" fmla="*/ 275 w 1557"/>
                      <a:gd name="T89" fmla="*/ 596 h 2198"/>
                      <a:gd name="T90" fmla="*/ 366 w 1557"/>
                      <a:gd name="T91" fmla="*/ 504 h 2198"/>
                      <a:gd name="T92" fmla="*/ 1328 w 1557"/>
                      <a:gd name="T93" fmla="*/ 1924 h 2198"/>
                      <a:gd name="T94" fmla="*/ 550 w 1557"/>
                      <a:gd name="T95" fmla="*/ 1969 h 2198"/>
                      <a:gd name="T96" fmla="*/ 550 w 1557"/>
                      <a:gd name="T97" fmla="*/ 1878 h 2198"/>
                      <a:gd name="T98" fmla="*/ 1328 w 1557"/>
                      <a:gd name="T99" fmla="*/ 1924 h 21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557" h="2198">
                        <a:moveTo>
                          <a:pt x="1218" y="1644"/>
                        </a:moveTo>
                        <a:cubicBezTo>
                          <a:pt x="1213" y="1649"/>
                          <a:pt x="1209" y="1649"/>
                          <a:pt x="1204" y="1653"/>
                        </a:cubicBezTo>
                        <a:cubicBezTo>
                          <a:pt x="1195" y="1658"/>
                          <a:pt x="1191" y="1663"/>
                          <a:pt x="1181" y="1663"/>
                        </a:cubicBezTo>
                        <a:cubicBezTo>
                          <a:pt x="1181" y="1663"/>
                          <a:pt x="1181" y="1663"/>
                          <a:pt x="1177" y="1663"/>
                        </a:cubicBezTo>
                        <a:cubicBezTo>
                          <a:pt x="888" y="1759"/>
                          <a:pt x="888" y="1759"/>
                          <a:pt x="888" y="1759"/>
                        </a:cubicBezTo>
                        <a:cubicBezTo>
                          <a:pt x="875" y="1763"/>
                          <a:pt x="861" y="1768"/>
                          <a:pt x="843" y="1768"/>
                        </a:cubicBezTo>
                        <a:cubicBezTo>
                          <a:pt x="806" y="1768"/>
                          <a:pt x="774" y="1754"/>
                          <a:pt x="746" y="1727"/>
                        </a:cubicBezTo>
                        <a:cubicBezTo>
                          <a:pt x="737" y="1718"/>
                          <a:pt x="728" y="1704"/>
                          <a:pt x="724" y="1695"/>
                        </a:cubicBezTo>
                        <a:cubicBezTo>
                          <a:pt x="550" y="1695"/>
                          <a:pt x="550" y="1695"/>
                          <a:pt x="550" y="1695"/>
                        </a:cubicBezTo>
                        <a:cubicBezTo>
                          <a:pt x="527" y="1695"/>
                          <a:pt x="504" y="1676"/>
                          <a:pt x="504" y="1649"/>
                        </a:cubicBezTo>
                        <a:cubicBezTo>
                          <a:pt x="504" y="1621"/>
                          <a:pt x="527" y="1603"/>
                          <a:pt x="550" y="1603"/>
                        </a:cubicBezTo>
                        <a:cubicBezTo>
                          <a:pt x="710" y="1603"/>
                          <a:pt x="710" y="1603"/>
                          <a:pt x="710" y="1603"/>
                        </a:cubicBezTo>
                        <a:cubicBezTo>
                          <a:pt x="710" y="1598"/>
                          <a:pt x="710" y="1589"/>
                          <a:pt x="714" y="1585"/>
                        </a:cubicBezTo>
                        <a:cubicBezTo>
                          <a:pt x="811" y="1292"/>
                          <a:pt x="811" y="1292"/>
                          <a:pt x="811" y="1292"/>
                        </a:cubicBezTo>
                        <a:cubicBezTo>
                          <a:pt x="811" y="1292"/>
                          <a:pt x="811" y="1292"/>
                          <a:pt x="811" y="1287"/>
                        </a:cubicBezTo>
                        <a:cubicBezTo>
                          <a:pt x="815" y="1278"/>
                          <a:pt x="820" y="1269"/>
                          <a:pt x="824" y="1260"/>
                        </a:cubicBezTo>
                        <a:cubicBezTo>
                          <a:pt x="824" y="1255"/>
                          <a:pt x="824" y="1255"/>
                          <a:pt x="824" y="1255"/>
                        </a:cubicBezTo>
                        <a:cubicBezTo>
                          <a:pt x="829" y="1246"/>
                          <a:pt x="833" y="1241"/>
                          <a:pt x="843" y="1232"/>
                        </a:cubicBezTo>
                        <a:cubicBezTo>
                          <a:pt x="847" y="1228"/>
                          <a:pt x="847" y="1228"/>
                          <a:pt x="847" y="1228"/>
                        </a:cubicBezTo>
                        <a:cubicBezTo>
                          <a:pt x="847" y="1228"/>
                          <a:pt x="847" y="1228"/>
                          <a:pt x="847" y="1228"/>
                        </a:cubicBezTo>
                        <a:cubicBezTo>
                          <a:pt x="1557" y="527"/>
                          <a:pt x="1557" y="527"/>
                          <a:pt x="1557" y="527"/>
                        </a:cubicBezTo>
                        <a:cubicBezTo>
                          <a:pt x="1557" y="412"/>
                          <a:pt x="1557" y="412"/>
                          <a:pt x="1557" y="412"/>
                        </a:cubicBezTo>
                        <a:cubicBezTo>
                          <a:pt x="1511" y="412"/>
                          <a:pt x="1511" y="412"/>
                          <a:pt x="1511" y="412"/>
                        </a:cubicBezTo>
                        <a:cubicBezTo>
                          <a:pt x="1191" y="412"/>
                          <a:pt x="1191" y="412"/>
                          <a:pt x="1191" y="412"/>
                        </a:cubicBezTo>
                        <a:cubicBezTo>
                          <a:pt x="1168" y="412"/>
                          <a:pt x="1145" y="394"/>
                          <a:pt x="1145" y="367"/>
                        </a:cubicBezTo>
                        <a:cubicBezTo>
                          <a:pt x="1145" y="0"/>
                          <a:pt x="1145" y="0"/>
                          <a:pt x="1145" y="0"/>
                        </a:cubicBezTo>
                        <a:cubicBezTo>
                          <a:pt x="137" y="0"/>
                          <a:pt x="137" y="0"/>
                          <a:pt x="137" y="0"/>
                        </a:cubicBezTo>
                        <a:cubicBezTo>
                          <a:pt x="60" y="0"/>
                          <a:pt x="0" y="60"/>
                          <a:pt x="0" y="138"/>
                        </a:cubicBezTo>
                        <a:cubicBezTo>
                          <a:pt x="0" y="2061"/>
                          <a:pt x="0" y="2061"/>
                          <a:pt x="0" y="2061"/>
                        </a:cubicBezTo>
                        <a:cubicBezTo>
                          <a:pt x="0" y="2139"/>
                          <a:pt x="64" y="2198"/>
                          <a:pt x="137" y="2198"/>
                        </a:cubicBezTo>
                        <a:cubicBezTo>
                          <a:pt x="1420" y="2198"/>
                          <a:pt x="1420" y="2198"/>
                          <a:pt x="1420" y="2198"/>
                        </a:cubicBezTo>
                        <a:cubicBezTo>
                          <a:pt x="1497" y="2198"/>
                          <a:pt x="1557" y="2139"/>
                          <a:pt x="1557" y="2061"/>
                        </a:cubicBezTo>
                        <a:cubicBezTo>
                          <a:pt x="1557" y="1305"/>
                          <a:pt x="1557" y="1305"/>
                          <a:pt x="1557" y="1305"/>
                        </a:cubicBezTo>
                        <a:cubicBezTo>
                          <a:pt x="1232" y="1631"/>
                          <a:pt x="1232" y="1631"/>
                          <a:pt x="1232" y="1631"/>
                        </a:cubicBezTo>
                        <a:cubicBezTo>
                          <a:pt x="1227" y="1635"/>
                          <a:pt x="1223" y="1640"/>
                          <a:pt x="1218" y="1644"/>
                        </a:cubicBezTo>
                        <a:close/>
                        <a:moveTo>
                          <a:pt x="550" y="504"/>
                        </a:moveTo>
                        <a:cubicBezTo>
                          <a:pt x="1099" y="504"/>
                          <a:pt x="1099" y="504"/>
                          <a:pt x="1099" y="504"/>
                        </a:cubicBezTo>
                        <a:cubicBezTo>
                          <a:pt x="1126" y="504"/>
                          <a:pt x="1145" y="522"/>
                          <a:pt x="1145" y="550"/>
                        </a:cubicBezTo>
                        <a:cubicBezTo>
                          <a:pt x="1145" y="577"/>
                          <a:pt x="1126" y="596"/>
                          <a:pt x="1099" y="596"/>
                        </a:cubicBezTo>
                        <a:cubicBezTo>
                          <a:pt x="550" y="596"/>
                          <a:pt x="550" y="596"/>
                          <a:pt x="550" y="596"/>
                        </a:cubicBezTo>
                        <a:cubicBezTo>
                          <a:pt x="527" y="596"/>
                          <a:pt x="504" y="577"/>
                          <a:pt x="504" y="550"/>
                        </a:cubicBezTo>
                        <a:cubicBezTo>
                          <a:pt x="504" y="522"/>
                          <a:pt x="522" y="504"/>
                          <a:pt x="550" y="504"/>
                        </a:cubicBezTo>
                        <a:close/>
                        <a:moveTo>
                          <a:pt x="550" y="779"/>
                        </a:moveTo>
                        <a:cubicBezTo>
                          <a:pt x="1191" y="779"/>
                          <a:pt x="1191" y="779"/>
                          <a:pt x="1191" y="779"/>
                        </a:cubicBezTo>
                        <a:cubicBezTo>
                          <a:pt x="1218" y="779"/>
                          <a:pt x="1236" y="797"/>
                          <a:pt x="1236" y="825"/>
                        </a:cubicBezTo>
                        <a:cubicBezTo>
                          <a:pt x="1236" y="852"/>
                          <a:pt x="1218" y="870"/>
                          <a:pt x="1191" y="870"/>
                        </a:cubicBezTo>
                        <a:cubicBezTo>
                          <a:pt x="550" y="870"/>
                          <a:pt x="550" y="870"/>
                          <a:pt x="550" y="870"/>
                        </a:cubicBezTo>
                        <a:cubicBezTo>
                          <a:pt x="527" y="870"/>
                          <a:pt x="504" y="852"/>
                          <a:pt x="504" y="825"/>
                        </a:cubicBezTo>
                        <a:cubicBezTo>
                          <a:pt x="504" y="797"/>
                          <a:pt x="522" y="779"/>
                          <a:pt x="550" y="779"/>
                        </a:cubicBezTo>
                        <a:close/>
                        <a:moveTo>
                          <a:pt x="550" y="1054"/>
                        </a:moveTo>
                        <a:cubicBezTo>
                          <a:pt x="916" y="1054"/>
                          <a:pt x="916" y="1054"/>
                          <a:pt x="916" y="1054"/>
                        </a:cubicBezTo>
                        <a:cubicBezTo>
                          <a:pt x="943" y="1054"/>
                          <a:pt x="962" y="1072"/>
                          <a:pt x="962" y="1099"/>
                        </a:cubicBezTo>
                        <a:cubicBezTo>
                          <a:pt x="962" y="1127"/>
                          <a:pt x="943" y="1145"/>
                          <a:pt x="916" y="1145"/>
                        </a:cubicBezTo>
                        <a:cubicBezTo>
                          <a:pt x="550" y="1145"/>
                          <a:pt x="550" y="1145"/>
                          <a:pt x="550" y="1145"/>
                        </a:cubicBezTo>
                        <a:cubicBezTo>
                          <a:pt x="527" y="1145"/>
                          <a:pt x="504" y="1127"/>
                          <a:pt x="504" y="1099"/>
                        </a:cubicBezTo>
                        <a:cubicBezTo>
                          <a:pt x="504" y="1072"/>
                          <a:pt x="522" y="1054"/>
                          <a:pt x="550" y="1054"/>
                        </a:cubicBezTo>
                        <a:close/>
                        <a:moveTo>
                          <a:pt x="550" y="1328"/>
                        </a:moveTo>
                        <a:cubicBezTo>
                          <a:pt x="687" y="1328"/>
                          <a:pt x="687" y="1328"/>
                          <a:pt x="687" y="1328"/>
                        </a:cubicBezTo>
                        <a:cubicBezTo>
                          <a:pt x="714" y="1328"/>
                          <a:pt x="733" y="1347"/>
                          <a:pt x="733" y="1374"/>
                        </a:cubicBezTo>
                        <a:cubicBezTo>
                          <a:pt x="733" y="1402"/>
                          <a:pt x="714" y="1420"/>
                          <a:pt x="687" y="1420"/>
                        </a:cubicBezTo>
                        <a:cubicBezTo>
                          <a:pt x="550" y="1420"/>
                          <a:pt x="550" y="1420"/>
                          <a:pt x="550" y="1420"/>
                        </a:cubicBezTo>
                        <a:cubicBezTo>
                          <a:pt x="527" y="1420"/>
                          <a:pt x="504" y="1402"/>
                          <a:pt x="504" y="1374"/>
                        </a:cubicBezTo>
                        <a:cubicBezTo>
                          <a:pt x="504" y="1347"/>
                          <a:pt x="522" y="1328"/>
                          <a:pt x="550" y="1328"/>
                        </a:cubicBezTo>
                        <a:close/>
                        <a:moveTo>
                          <a:pt x="366" y="1969"/>
                        </a:moveTo>
                        <a:cubicBezTo>
                          <a:pt x="275" y="1969"/>
                          <a:pt x="275" y="1969"/>
                          <a:pt x="275" y="1969"/>
                        </a:cubicBezTo>
                        <a:cubicBezTo>
                          <a:pt x="275" y="1878"/>
                          <a:pt x="275" y="1878"/>
                          <a:pt x="275" y="1878"/>
                        </a:cubicBezTo>
                        <a:cubicBezTo>
                          <a:pt x="366" y="1878"/>
                          <a:pt x="366" y="1878"/>
                          <a:pt x="366" y="1878"/>
                        </a:cubicBezTo>
                        <a:lnTo>
                          <a:pt x="366" y="1969"/>
                        </a:lnTo>
                        <a:close/>
                        <a:moveTo>
                          <a:pt x="366" y="1695"/>
                        </a:moveTo>
                        <a:cubicBezTo>
                          <a:pt x="275" y="1695"/>
                          <a:pt x="275" y="1695"/>
                          <a:pt x="275" y="1695"/>
                        </a:cubicBezTo>
                        <a:cubicBezTo>
                          <a:pt x="275" y="1603"/>
                          <a:pt x="275" y="1603"/>
                          <a:pt x="275" y="1603"/>
                        </a:cubicBezTo>
                        <a:cubicBezTo>
                          <a:pt x="366" y="1603"/>
                          <a:pt x="366" y="1603"/>
                          <a:pt x="366" y="1603"/>
                        </a:cubicBezTo>
                        <a:lnTo>
                          <a:pt x="366" y="1695"/>
                        </a:lnTo>
                        <a:close/>
                        <a:moveTo>
                          <a:pt x="366" y="1420"/>
                        </a:moveTo>
                        <a:cubicBezTo>
                          <a:pt x="275" y="1420"/>
                          <a:pt x="275" y="1420"/>
                          <a:pt x="275" y="1420"/>
                        </a:cubicBezTo>
                        <a:cubicBezTo>
                          <a:pt x="275" y="1328"/>
                          <a:pt x="275" y="1328"/>
                          <a:pt x="275" y="1328"/>
                        </a:cubicBezTo>
                        <a:cubicBezTo>
                          <a:pt x="366" y="1328"/>
                          <a:pt x="366" y="1328"/>
                          <a:pt x="366" y="1328"/>
                        </a:cubicBezTo>
                        <a:lnTo>
                          <a:pt x="366" y="1420"/>
                        </a:lnTo>
                        <a:close/>
                        <a:moveTo>
                          <a:pt x="366" y="1145"/>
                        </a:moveTo>
                        <a:cubicBezTo>
                          <a:pt x="275" y="1145"/>
                          <a:pt x="275" y="1145"/>
                          <a:pt x="275" y="1145"/>
                        </a:cubicBezTo>
                        <a:cubicBezTo>
                          <a:pt x="275" y="1054"/>
                          <a:pt x="275" y="1054"/>
                          <a:pt x="275" y="1054"/>
                        </a:cubicBezTo>
                        <a:cubicBezTo>
                          <a:pt x="366" y="1054"/>
                          <a:pt x="366" y="1054"/>
                          <a:pt x="366" y="1054"/>
                        </a:cubicBezTo>
                        <a:lnTo>
                          <a:pt x="366" y="1145"/>
                        </a:lnTo>
                        <a:close/>
                        <a:moveTo>
                          <a:pt x="366" y="870"/>
                        </a:moveTo>
                        <a:cubicBezTo>
                          <a:pt x="275" y="870"/>
                          <a:pt x="275" y="870"/>
                          <a:pt x="275" y="870"/>
                        </a:cubicBezTo>
                        <a:cubicBezTo>
                          <a:pt x="275" y="779"/>
                          <a:pt x="275" y="779"/>
                          <a:pt x="275" y="779"/>
                        </a:cubicBezTo>
                        <a:cubicBezTo>
                          <a:pt x="366" y="779"/>
                          <a:pt x="366" y="779"/>
                          <a:pt x="366" y="779"/>
                        </a:cubicBezTo>
                        <a:lnTo>
                          <a:pt x="366" y="870"/>
                        </a:lnTo>
                        <a:close/>
                        <a:moveTo>
                          <a:pt x="366" y="596"/>
                        </a:moveTo>
                        <a:cubicBezTo>
                          <a:pt x="275" y="596"/>
                          <a:pt x="275" y="596"/>
                          <a:pt x="275" y="596"/>
                        </a:cubicBezTo>
                        <a:cubicBezTo>
                          <a:pt x="275" y="504"/>
                          <a:pt x="275" y="504"/>
                          <a:pt x="275" y="504"/>
                        </a:cubicBezTo>
                        <a:cubicBezTo>
                          <a:pt x="366" y="504"/>
                          <a:pt x="366" y="504"/>
                          <a:pt x="366" y="504"/>
                        </a:cubicBezTo>
                        <a:lnTo>
                          <a:pt x="366" y="596"/>
                        </a:lnTo>
                        <a:close/>
                        <a:moveTo>
                          <a:pt x="1328" y="1924"/>
                        </a:moveTo>
                        <a:cubicBezTo>
                          <a:pt x="1328" y="1951"/>
                          <a:pt x="1310" y="1969"/>
                          <a:pt x="1282" y="1969"/>
                        </a:cubicBezTo>
                        <a:cubicBezTo>
                          <a:pt x="550" y="1969"/>
                          <a:pt x="550" y="1969"/>
                          <a:pt x="550" y="1969"/>
                        </a:cubicBezTo>
                        <a:cubicBezTo>
                          <a:pt x="527" y="1969"/>
                          <a:pt x="504" y="1951"/>
                          <a:pt x="504" y="1924"/>
                        </a:cubicBezTo>
                        <a:cubicBezTo>
                          <a:pt x="504" y="1896"/>
                          <a:pt x="527" y="1878"/>
                          <a:pt x="550" y="1878"/>
                        </a:cubicBezTo>
                        <a:cubicBezTo>
                          <a:pt x="1282" y="1878"/>
                          <a:pt x="1282" y="1878"/>
                          <a:pt x="1282" y="1878"/>
                        </a:cubicBezTo>
                        <a:cubicBezTo>
                          <a:pt x="1305" y="1878"/>
                          <a:pt x="1328" y="1896"/>
                          <a:pt x="1328" y="1924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0" name="Freeform 28">
                    <a:extLst>
                      <a:ext uri="{FF2B5EF4-FFF2-40B4-BE49-F238E27FC236}">
                        <a16:creationId xmlns:a16="http://schemas.microsoft.com/office/drawing/2014/main" id="{C8E2A42C-6D38-41F3-8746-0143B83790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56" y="623"/>
                    <a:ext cx="1061" cy="1039"/>
                  </a:xfrm>
                  <a:custGeom>
                    <a:avLst/>
                    <a:gdLst>
                      <a:gd name="T0" fmla="*/ 431 w 467"/>
                      <a:gd name="T1" fmla="*/ 156 h 458"/>
                      <a:gd name="T2" fmla="*/ 302 w 467"/>
                      <a:gd name="T3" fmla="*/ 28 h 458"/>
                      <a:gd name="T4" fmla="*/ 238 w 467"/>
                      <a:gd name="T5" fmla="*/ 0 h 458"/>
                      <a:gd name="T6" fmla="*/ 174 w 467"/>
                      <a:gd name="T7" fmla="*/ 28 h 458"/>
                      <a:gd name="T8" fmla="*/ 14 w 467"/>
                      <a:gd name="T9" fmla="*/ 188 h 458"/>
                      <a:gd name="T10" fmla="*/ 0 w 467"/>
                      <a:gd name="T11" fmla="*/ 220 h 458"/>
                      <a:gd name="T12" fmla="*/ 14 w 467"/>
                      <a:gd name="T13" fmla="*/ 252 h 458"/>
                      <a:gd name="T14" fmla="*/ 211 w 467"/>
                      <a:gd name="T15" fmla="*/ 444 h 458"/>
                      <a:gd name="T16" fmla="*/ 243 w 467"/>
                      <a:gd name="T17" fmla="*/ 458 h 458"/>
                      <a:gd name="T18" fmla="*/ 275 w 467"/>
                      <a:gd name="T19" fmla="*/ 444 h 458"/>
                      <a:gd name="T20" fmla="*/ 435 w 467"/>
                      <a:gd name="T21" fmla="*/ 284 h 458"/>
                      <a:gd name="T22" fmla="*/ 431 w 467"/>
                      <a:gd name="T23" fmla="*/ 156 h 4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467" h="458">
                        <a:moveTo>
                          <a:pt x="431" y="156"/>
                        </a:moveTo>
                        <a:cubicBezTo>
                          <a:pt x="302" y="28"/>
                          <a:pt x="302" y="28"/>
                          <a:pt x="302" y="28"/>
                        </a:cubicBezTo>
                        <a:cubicBezTo>
                          <a:pt x="284" y="9"/>
                          <a:pt x="261" y="0"/>
                          <a:pt x="238" y="0"/>
                        </a:cubicBezTo>
                        <a:cubicBezTo>
                          <a:pt x="215" y="0"/>
                          <a:pt x="192" y="9"/>
                          <a:pt x="174" y="28"/>
                        </a:cubicBezTo>
                        <a:cubicBezTo>
                          <a:pt x="14" y="188"/>
                          <a:pt x="14" y="188"/>
                          <a:pt x="14" y="188"/>
                        </a:cubicBezTo>
                        <a:cubicBezTo>
                          <a:pt x="5" y="197"/>
                          <a:pt x="0" y="206"/>
                          <a:pt x="0" y="220"/>
                        </a:cubicBezTo>
                        <a:cubicBezTo>
                          <a:pt x="0" y="234"/>
                          <a:pt x="5" y="243"/>
                          <a:pt x="14" y="252"/>
                        </a:cubicBezTo>
                        <a:cubicBezTo>
                          <a:pt x="211" y="444"/>
                          <a:pt x="211" y="444"/>
                          <a:pt x="211" y="444"/>
                        </a:cubicBezTo>
                        <a:cubicBezTo>
                          <a:pt x="220" y="453"/>
                          <a:pt x="234" y="458"/>
                          <a:pt x="243" y="458"/>
                        </a:cubicBezTo>
                        <a:cubicBezTo>
                          <a:pt x="257" y="458"/>
                          <a:pt x="266" y="453"/>
                          <a:pt x="275" y="444"/>
                        </a:cubicBezTo>
                        <a:cubicBezTo>
                          <a:pt x="435" y="284"/>
                          <a:pt x="435" y="284"/>
                          <a:pt x="435" y="284"/>
                        </a:cubicBezTo>
                        <a:cubicBezTo>
                          <a:pt x="467" y="252"/>
                          <a:pt x="467" y="192"/>
                          <a:pt x="431" y="156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1" name="Freeform 29">
                    <a:extLst>
                      <a:ext uri="{FF2B5EF4-FFF2-40B4-BE49-F238E27FC236}">
                        <a16:creationId xmlns:a16="http://schemas.microsoft.com/office/drawing/2014/main" id="{ECCAFFC5-80AC-4D85-94BB-7AB946A8148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11" y="63"/>
                    <a:ext cx="666" cy="665"/>
                  </a:xfrm>
                  <a:custGeom>
                    <a:avLst/>
                    <a:gdLst>
                      <a:gd name="T0" fmla="*/ 666 w 666"/>
                      <a:gd name="T1" fmla="*/ 665 h 665"/>
                      <a:gd name="T2" fmla="*/ 0 w 666"/>
                      <a:gd name="T3" fmla="*/ 0 h 665"/>
                      <a:gd name="T4" fmla="*/ 0 w 666"/>
                      <a:gd name="T5" fmla="*/ 291 h 665"/>
                      <a:gd name="T6" fmla="*/ 0 w 666"/>
                      <a:gd name="T7" fmla="*/ 665 h 665"/>
                      <a:gd name="T8" fmla="*/ 375 w 666"/>
                      <a:gd name="T9" fmla="*/ 665 h 665"/>
                      <a:gd name="T10" fmla="*/ 666 w 666"/>
                      <a:gd name="T11" fmla="*/ 665 h 6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66" h="665">
                        <a:moveTo>
                          <a:pt x="666" y="665"/>
                        </a:moveTo>
                        <a:lnTo>
                          <a:pt x="0" y="0"/>
                        </a:lnTo>
                        <a:lnTo>
                          <a:pt x="0" y="291"/>
                        </a:lnTo>
                        <a:lnTo>
                          <a:pt x="0" y="665"/>
                        </a:lnTo>
                        <a:lnTo>
                          <a:pt x="375" y="665"/>
                        </a:lnTo>
                        <a:lnTo>
                          <a:pt x="666" y="665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5551507F-5B1B-4988-90E7-2FE40429E60E}"/>
                  </a:ext>
                </a:extLst>
              </p:cNvPr>
              <p:cNvGrpSpPr/>
              <p:nvPr/>
            </p:nvGrpSpPr>
            <p:grpSpPr>
              <a:xfrm>
                <a:off x="7723399" y="1012061"/>
                <a:ext cx="3686493" cy="1296926"/>
                <a:chOff x="7480748" y="1013191"/>
                <a:chExt cx="3686493" cy="1296926"/>
              </a:xfrm>
            </p:grpSpPr>
            <p:sp>
              <p:nvSpPr>
                <p:cNvPr id="70" name="Freeform 39">
                  <a:extLst>
                    <a:ext uri="{FF2B5EF4-FFF2-40B4-BE49-F238E27FC236}">
                      <a16:creationId xmlns:a16="http://schemas.microsoft.com/office/drawing/2014/main" id="{B4A50910-62D8-4494-9FED-3D88C9599028}"/>
                    </a:ext>
                  </a:extLst>
                </p:cNvPr>
                <p:cNvSpPr/>
                <p:nvPr/>
              </p:nvSpPr>
              <p:spPr>
                <a:xfrm flipH="1">
                  <a:off x="7480748" y="1422925"/>
                  <a:ext cx="3686493" cy="565492"/>
                </a:xfrm>
                <a:custGeom>
                  <a:avLst/>
                  <a:gdLst>
                    <a:gd name="connsiteX0" fmla="*/ 0 w 4290646"/>
                    <a:gd name="connsiteY0" fmla="*/ 0 h 900332"/>
                    <a:gd name="connsiteX1" fmla="*/ 4290646 w 4290646"/>
                    <a:gd name="connsiteY1" fmla="*/ 0 h 900332"/>
                    <a:gd name="connsiteX2" fmla="*/ 4290646 w 4290646"/>
                    <a:gd name="connsiteY2" fmla="*/ 900332 h 900332"/>
                    <a:gd name="connsiteX3" fmla="*/ 1195754 w 4290646"/>
                    <a:gd name="connsiteY3" fmla="*/ 900332 h 900332"/>
                    <a:gd name="connsiteX4" fmla="*/ 1195754 w 4290646"/>
                    <a:gd name="connsiteY4" fmla="*/ 604911 h 900332"/>
                    <a:gd name="connsiteX5" fmla="*/ 351693 w 4290646"/>
                    <a:gd name="connsiteY5" fmla="*/ 604911 h 900332"/>
                    <a:gd name="connsiteX6" fmla="*/ 351693 w 4290646"/>
                    <a:gd name="connsiteY6" fmla="*/ 900332 h 900332"/>
                    <a:gd name="connsiteX7" fmla="*/ 0 w 4290646"/>
                    <a:gd name="connsiteY7" fmla="*/ 900332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8" fmla="*/ 443133 w 4290646"/>
                    <a:gd name="connsiteY8" fmla="*/ 696351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6" fmla="*/ 1195754 w 4290646"/>
                    <a:gd name="connsiteY6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90646" h="900332">
                      <a:moveTo>
                        <a:pt x="351693" y="900332"/>
                      </a:moveTo>
                      <a:lnTo>
                        <a:pt x="0" y="900332"/>
                      </a:lnTo>
                      <a:lnTo>
                        <a:pt x="0" y="0"/>
                      </a:lnTo>
                      <a:lnTo>
                        <a:pt x="4290646" y="0"/>
                      </a:lnTo>
                    </a:path>
                  </a:pathLst>
                </a:custGeom>
                <a:noFill/>
                <a:ln w="6350">
                  <a:solidFill>
                    <a:schemeClr val="accent6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71" name="Group 70">
                  <a:extLst>
                    <a:ext uri="{FF2B5EF4-FFF2-40B4-BE49-F238E27FC236}">
                      <a16:creationId xmlns:a16="http://schemas.microsoft.com/office/drawing/2014/main" id="{32C6CE1B-75E4-40E1-9508-7772B92FFC71}"/>
                    </a:ext>
                  </a:extLst>
                </p:cNvPr>
                <p:cNvGrpSpPr/>
                <p:nvPr/>
              </p:nvGrpSpPr>
              <p:grpSpPr>
                <a:xfrm>
                  <a:off x="10296550" y="1675765"/>
                  <a:ext cx="634352" cy="634352"/>
                  <a:chOff x="10296550" y="1675765"/>
                  <a:chExt cx="634352" cy="634352"/>
                </a:xfrm>
              </p:grpSpPr>
              <p:sp>
                <p:nvSpPr>
                  <p:cNvPr id="74" name="Rectangle 73">
                    <a:extLst>
                      <a:ext uri="{FF2B5EF4-FFF2-40B4-BE49-F238E27FC236}">
                        <a16:creationId xmlns:a16="http://schemas.microsoft.com/office/drawing/2014/main" id="{03740806-1E1A-4F14-9132-DACB0F18D291}"/>
                      </a:ext>
                    </a:extLst>
                  </p:cNvPr>
                  <p:cNvSpPr/>
                  <p:nvPr/>
                </p:nvSpPr>
                <p:spPr>
                  <a:xfrm>
                    <a:off x="10296550" y="1675765"/>
                    <a:ext cx="634352" cy="634352"/>
                  </a:xfrm>
                  <a:prstGeom prst="rect">
                    <a:avLst/>
                  </a:prstGeom>
                  <a:solidFill>
                    <a:schemeClr val="bg2"/>
                  </a:solidFill>
                  <a:ln w="635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  <p:grpSp>
                <p:nvGrpSpPr>
                  <p:cNvPr id="75" name="Group 40">
                    <a:extLst>
                      <a:ext uri="{FF2B5EF4-FFF2-40B4-BE49-F238E27FC236}">
                        <a16:creationId xmlns:a16="http://schemas.microsoft.com/office/drawing/2014/main" id="{EF77852E-E96B-4BCA-8C12-764C15DBE0F9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0412524" y="1817173"/>
                    <a:ext cx="402405" cy="351536"/>
                    <a:chOff x="1" y="0"/>
                    <a:chExt cx="4058" cy="3545"/>
                  </a:xfrm>
                  <a:solidFill>
                    <a:schemeClr val="bg2"/>
                  </a:solidFill>
                </p:grpSpPr>
                <p:sp>
                  <p:nvSpPr>
                    <p:cNvPr id="76" name="Freeform 41">
                      <a:extLst>
                        <a:ext uri="{FF2B5EF4-FFF2-40B4-BE49-F238E27FC236}">
                          <a16:creationId xmlns:a16="http://schemas.microsoft.com/office/drawing/2014/main" id="{BB9A466D-B5DF-401F-9870-C365274725D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353" y="0"/>
                      <a:ext cx="845" cy="639"/>
                    </a:xfrm>
                    <a:custGeom>
                      <a:avLst/>
                      <a:gdLst>
                        <a:gd name="T0" fmla="*/ 64 w 372"/>
                        <a:gd name="T1" fmla="*/ 234 h 282"/>
                        <a:gd name="T2" fmla="*/ 112 w 372"/>
                        <a:gd name="T3" fmla="*/ 282 h 282"/>
                        <a:gd name="T4" fmla="*/ 160 w 372"/>
                        <a:gd name="T5" fmla="*/ 234 h 282"/>
                        <a:gd name="T6" fmla="*/ 213 w 372"/>
                        <a:gd name="T7" fmla="*/ 234 h 282"/>
                        <a:gd name="T8" fmla="*/ 261 w 372"/>
                        <a:gd name="T9" fmla="*/ 282 h 282"/>
                        <a:gd name="T10" fmla="*/ 309 w 372"/>
                        <a:gd name="T11" fmla="*/ 234 h 282"/>
                        <a:gd name="T12" fmla="*/ 335 w 372"/>
                        <a:gd name="T13" fmla="*/ 223 h 282"/>
                        <a:gd name="T14" fmla="*/ 372 w 372"/>
                        <a:gd name="T15" fmla="*/ 223 h 282"/>
                        <a:gd name="T16" fmla="*/ 372 w 372"/>
                        <a:gd name="T17" fmla="*/ 0 h 282"/>
                        <a:gd name="T18" fmla="*/ 0 w 372"/>
                        <a:gd name="T19" fmla="*/ 0 h 282"/>
                        <a:gd name="T20" fmla="*/ 0 w 372"/>
                        <a:gd name="T21" fmla="*/ 223 h 282"/>
                        <a:gd name="T22" fmla="*/ 38 w 372"/>
                        <a:gd name="T23" fmla="*/ 223 h 282"/>
                        <a:gd name="T24" fmla="*/ 64 w 372"/>
                        <a:gd name="T25" fmla="*/ 234 h 28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372" h="282">
                          <a:moveTo>
                            <a:pt x="64" y="234"/>
                          </a:moveTo>
                          <a:cubicBezTo>
                            <a:pt x="112" y="282"/>
                            <a:pt x="112" y="282"/>
                            <a:pt x="112" y="282"/>
                          </a:cubicBezTo>
                          <a:cubicBezTo>
                            <a:pt x="160" y="234"/>
                            <a:pt x="160" y="234"/>
                            <a:pt x="160" y="234"/>
                          </a:cubicBezTo>
                          <a:cubicBezTo>
                            <a:pt x="175" y="220"/>
                            <a:pt x="198" y="220"/>
                            <a:pt x="213" y="234"/>
                          </a:cubicBezTo>
                          <a:cubicBezTo>
                            <a:pt x="261" y="282"/>
                            <a:pt x="261" y="282"/>
                            <a:pt x="261" y="282"/>
                          </a:cubicBezTo>
                          <a:cubicBezTo>
                            <a:pt x="309" y="234"/>
                            <a:pt x="309" y="234"/>
                            <a:pt x="309" y="234"/>
                          </a:cubicBezTo>
                          <a:cubicBezTo>
                            <a:pt x="316" y="227"/>
                            <a:pt x="325" y="223"/>
                            <a:pt x="335" y="223"/>
                          </a:cubicBezTo>
                          <a:cubicBezTo>
                            <a:pt x="372" y="223"/>
                            <a:pt x="372" y="223"/>
                            <a:pt x="372" y="223"/>
                          </a:cubicBezTo>
                          <a:cubicBezTo>
                            <a:pt x="372" y="0"/>
                            <a:pt x="372" y="0"/>
                            <a:pt x="372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223"/>
                            <a:pt x="0" y="223"/>
                            <a:pt x="0" y="223"/>
                          </a:cubicBezTo>
                          <a:cubicBezTo>
                            <a:pt x="38" y="223"/>
                            <a:pt x="38" y="223"/>
                            <a:pt x="38" y="223"/>
                          </a:cubicBezTo>
                          <a:cubicBezTo>
                            <a:pt x="47" y="223"/>
                            <a:pt x="57" y="227"/>
                            <a:pt x="64" y="234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7" name="Freeform 42">
                      <a:extLst>
                        <a:ext uri="{FF2B5EF4-FFF2-40B4-BE49-F238E27FC236}">
                          <a16:creationId xmlns:a16="http://schemas.microsoft.com/office/drawing/2014/main" id="{D4E3EB79-3007-42F8-81F8-961746956F2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782" y="1760"/>
                      <a:ext cx="698" cy="687"/>
                    </a:xfrm>
                    <a:custGeom>
                      <a:avLst/>
                      <a:gdLst>
                        <a:gd name="T0" fmla="*/ 285 w 307"/>
                        <a:gd name="T1" fmla="*/ 12 h 303"/>
                        <a:gd name="T2" fmla="*/ 233 w 307"/>
                        <a:gd name="T3" fmla="*/ 22 h 303"/>
                        <a:gd name="T4" fmla="*/ 110 w 307"/>
                        <a:gd name="T5" fmla="*/ 207 h 303"/>
                        <a:gd name="T6" fmla="*/ 67 w 307"/>
                        <a:gd name="T7" fmla="*/ 165 h 303"/>
                        <a:gd name="T8" fmla="*/ 15 w 307"/>
                        <a:gd name="T9" fmla="*/ 165 h 303"/>
                        <a:gd name="T10" fmla="*/ 15 w 307"/>
                        <a:gd name="T11" fmla="*/ 218 h 303"/>
                        <a:gd name="T12" fmla="*/ 89 w 307"/>
                        <a:gd name="T13" fmla="*/ 292 h 303"/>
                        <a:gd name="T14" fmla="*/ 115 w 307"/>
                        <a:gd name="T15" fmla="*/ 303 h 303"/>
                        <a:gd name="T16" fmla="*/ 119 w 307"/>
                        <a:gd name="T17" fmla="*/ 303 h 303"/>
                        <a:gd name="T18" fmla="*/ 146 w 307"/>
                        <a:gd name="T19" fmla="*/ 286 h 303"/>
                        <a:gd name="T20" fmla="*/ 295 w 307"/>
                        <a:gd name="T21" fmla="*/ 63 h 303"/>
                        <a:gd name="T22" fmla="*/ 285 w 307"/>
                        <a:gd name="T23" fmla="*/ 12 h 30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307" h="303">
                          <a:moveTo>
                            <a:pt x="285" y="12"/>
                          </a:moveTo>
                          <a:cubicBezTo>
                            <a:pt x="268" y="0"/>
                            <a:pt x="245" y="5"/>
                            <a:pt x="233" y="22"/>
                          </a:cubicBezTo>
                          <a:cubicBezTo>
                            <a:pt x="110" y="207"/>
                            <a:pt x="110" y="207"/>
                            <a:pt x="110" y="207"/>
                          </a:cubicBezTo>
                          <a:cubicBezTo>
                            <a:pt x="67" y="165"/>
                            <a:pt x="67" y="165"/>
                            <a:pt x="67" y="165"/>
                          </a:cubicBezTo>
                          <a:cubicBezTo>
                            <a:pt x="53" y="150"/>
                            <a:pt x="29" y="150"/>
                            <a:pt x="15" y="165"/>
                          </a:cubicBezTo>
                          <a:cubicBezTo>
                            <a:pt x="0" y="179"/>
                            <a:pt x="0" y="203"/>
                            <a:pt x="15" y="218"/>
                          </a:cubicBezTo>
                          <a:cubicBezTo>
                            <a:pt x="89" y="292"/>
                            <a:pt x="89" y="292"/>
                            <a:pt x="89" y="292"/>
                          </a:cubicBezTo>
                          <a:cubicBezTo>
                            <a:pt x="96" y="299"/>
                            <a:pt x="106" y="303"/>
                            <a:pt x="115" y="303"/>
                          </a:cubicBezTo>
                          <a:cubicBezTo>
                            <a:pt x="117" y="303"/>
                            <a:pt x="118" y="303"/>
                            <a:pt x="119" y="303"/>
                          </a:cubicBezTo>
                          <a:cubicBezTo>
                            <a:pt x="130" y="302"/>
                            <a:pt x="140" y="296"/>
                            <a:pt x="146" y="286"/>
                          </a:cubicBezTo>
                          <a:cubicBezTo>
                            <a:pt x="295" y="63"/>
                            <a:pt x="295" y="63"/>
                            <a:pt x="295" y="63"/>
                          </a:cubicBezTo>
                          <a:cubicBezTo>
                            <a:pt x="307" y="46"/>
                            <a:pt x="302" y="23"/>
                            <a:pt x="285" y="12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8" name="Freeform 43">
                      <a:extLst>
                        <a:ext uri="{FF2B5EF4-FFF2-40B4-BE49-F238E27FC236}">
                          <a16:creationId xmlns:a16="http://schemas.microsoft.com/office/drawing/2014/main" id="{B0A44719-C9C9-4E57-B5F0-66CB8749A0F1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1" y="0"/>
                      <a:ext cx="4058" cy="3545"/>
                    </a:xfrm>
                    <a:custGeom>
                      <a:avLst/>
                      <a:gdLst>
                        <a:gd name="T0" fmla="*/ 1561 w 1786"/>
                        <a:gd name="T1" fmla="*/ 566 h 1563"/>
                        <a:gd name="T2" fmla="*/ 1563 w 1786"/>
                        <a:gd name="T3" fmla="*/ 37 h 1563"/>
                        <a:gd name="T4" fmla="*/ 1042 w 1786"/>
                        <a:gd name="T5" fmla="*/ 0 h 1563"/>
                        <a:gd name="T6" fmla="*/ 1005 w 1786"/>
                        <a:gd name="T7" fmla="*/ 298 h 1563"/>
                        <a:gd name="T8" fmla="*/ 882 w 1786"/>
                        <a:gd name="T9" fmla="*/ 361 h 1563"/>
                        <a:gd name="T10" fmla="*/ 829 w 1786"/>
                        <a:gd name="T11" fmla="*/ 361 h 1563"/>
                        <a:gd name="T12" fmla="*/ 733 w 1786"/>
                        <a:gd name="T13" fmla="*/ 361 h 1563"/>
                        <a:gd name="T14" fmla="*/ 617 w 1786"/>
                        <a:gd name="T15" fmla="*/ 298 h 1563"/>
                        <a:gd name="T16" fmla="*/ 521 w 1786"/>
                        <a:gd name="T17" fmla="*/ 260 h 1563"/>
                        <a:gd name="T18" fmla="*/ 37 w 1786"/>
                        <a:gd name="T19" fmla="*/ 0 h 1563"/>
                        <a:gd name="T20" fmla="*/ 0 w 1786"/>
                        <a:gd name="T21" fmla="*/ 1525 h 1563"/>
                        <a:gd name="T22" fmla="*/ 1525 w 1786"/>
                        <a:gd name="T23" fmla="*/ 1563 h 1563"/>
                        <a:gd name="T24" fmla="*/ 1563 w 1786"/>
                        <a:gd name="T25" fmla="*/ 1302 h 1563"/>
                        <a:gd name="T26" fmla="*/ 1786 w 1786"/>
                        <a:gd name="T27" fmla="*/ 930 h 1563"/>
                        <a:gd name="T28" fmla="*/ 744 w 1786"/>
                        <a:gd name="T29" fmla="*/ 1302 h 1563"/>
                        <a:gd name="T30" fmla="*/ 261 w 1786"/>
                        <a:gd name="T31" fmla="*/ 1339 h 1563"/>
                        <a:gd name="T32" fmla="*/ 261 w 1786"/>
                        <a:gd name="T33" fmla="*/ 1265 h 1563"/>
                        <a:gd name="T34" fmla="*/ 298 w 1786"/>
                        <a:gd name="T35" fmla="*/ 1020 h 1563"/>
                        <a:gd name="T36" fmla="*/ 234 w 1786"/>
                        <a:gd name="T37" fmla="*/ 1031 h 1563"/>
                        <a:gd name="T38" fmla="*/ 309 w 1786"/>
                        <a:gd name="T39" fmla="*/ 904 h 1563"/>
                        <a:gd name="T40" fmla="*/ 436 w 1786"/>
                        <a:gd name="T41" fmla="*/ 978 h 1563"/>
                        <a:gd name="T42" fmla="*/ 409 w 1786"/>
                        <a:gd name="T43" fmla="*/ 1042 h 1563"/>
                        <a:gd name="T44" fmla="*/ 372 w 1786"/>
                        <a:gd name="T45" fmla="*/ 1020 h 1563"/>
                        <a:gd name="T46" fmla="*/ 595 w 1786"/>
                        <a:gd name="T47" fmla="*/ 1265 h 1563"/>
                        <a:gd name="T48" fmla="*/ 584 w 1786"/>
                        <a:gd name="T49" fmla="*/ 1031 h 1563"/>
                        <a:gd name="T50" fmla="*/ 532 w 1786"/>
                        <a:gd name="T51" fmla="*/ 978 h 1563"/>
                        <a:gd name="T52" fmla="*/ 659 w 1786"/>
                        <a:gd name="T53" fmla="*/ 904 h 1563"/>
                        <a:gd name="T54" fmla="*/ 733 w 1786"/>
                        <a:gd name="T55" fmla="*/ 1031 h 1563"/>
                        <a:gd name="T56" fmla="*/ 681 w 1786"/>
                        <a:gd name="T57" fmla="*/ 1031 h 1563"/>
                        <a:gd name="T58" fmla="*/ 670 w 1786"/>
                        <a:gd name="T59" fmla="*/ 1265 h 1563"/>
                        <a:gd name="T60" fmla="*/ 1377 w 1786"/>
                        <a:gd name="T61" fmla="*/ 1265 h 1563"/>
                        <a:gd name="T62" fmla="*/ 1377 w 1786"/>
                        <a:gd name="T63" fmla="*/ 595 h 1563"/>
                        <a:gd name="T64" fmla="*/ 1377 w 1786"/>
                        <a:gd name="T65" fmla="*/ 1265 h 156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</a:cxnLst>
                      <a:rect l="0" t="0" r="r" b="b"/>
                      <a:pathLst>
                        <a:path w="1786" h="1563">
                          <a:moveTo>
                            <a:pt x="1786" y="930"/>
                          </a:moveTo>
                          <a:cubicBezTo>
                            <a:pt x="1786" y="771"/>
                            <a:pt x="1694" y="633"/>
                            <a:pt x="1561" y="566"/>
                          </a:cubicBezTo>
                          <a:cubicBezTo>
                            <a:pt x="1562" y="563"/>
                            <a:pt x="1563" y="561"/>
                            <a:pt x="1563" y="558"/>
                          </a:cubicBezTo>
                          <a:cubicBezTo>
                            <a:pt x="1563" y="37"/>
                            <a:pt x="1563" y="37"/>
                            <a:pt x="1563" y="37"/>
                          </a:cubicBezTo>
                          <a:cubicBezTo>
                            <a:pt x="1563" y="17"/>
                            <a:pt x="1546" y="0"/>
                            <a:pt x="1525" y="0"/>
                          </a:cubicBezTo>
                          <a:cubicBezTo>
                            <a:pt x="1042" y="0"/>
                            <a:pt x="1042" y="0"/>
                            <a:pt x="1042" y="0"/>
                          </a:cubicBezTo>
                          <a:cubicBezTo>
                            <a:pt x="1042" y="260"/>
                            <a:pt x="1042" y="260"/>
                            <a:pt x="1042" y="260"/>
                          </a:cubicBezTo>
                          <a:cubicBezTo>
                            <a:pt x="1042" y="281"/>
                            <a:pt x="1025" y="298"/>
                            <a:pt x="1005" y="298"/>
                          </a:cubicBezTo>
                          <a:cubicBezTo>
                            <a:pt x="946" y="298"/>
                            <a:pt x="946" y="298"/>
                            <a:pt x="946" y="298"/>
                          </a:cubicBezTo>
                          <a:cubicBezTo>
                            <a:pt x="882" y="361"/>
                            <a:pt x="882" y="361"/>
                            <a:pt x="882" y="361"/>
                          </a:cubicBezTo>
                          <a:cubicBezTo>
                            <a:pt x="875" y="368"/>
                            <a:pt x="865" y="372"/>
                            <a:pt x="856" y="372"/>
                          </a:cubicBezTo>
                          <a:cubicBezTo>
                            <a:pt x="846" y="372"/>
                            <a:pt x="837" y="368"/>
                            <a:pt x="829" y="361"/>
                          </a:cubicBezTo>
                          <a:cubicBezTo>
                            <a:pt x="781" y="313"/>
                            <a:pt x="781" y="313"/>
                            <a:pt x="781" y="313"/>
                          </a:cubicBezTo>
                          <a:cubicBezTo>
                            <a:pt x="733" y="361"/>
                            <a:pt x="733" y="361"/>
                            <a:pt x="733" y="361"/>
                          </a:cubicBezTo>
                          <a:cubicBezTo>
                            <a:pt x="719" y="376"/>
                            <a:pt x="695" y="376"/>
                            <a:pt x="681" y="361"/>
                          </a:cubicBezTo>
                          <a:cubicBezTo>
                            <a:pt x="617" y="298"/>
                            <a:pt x="617" y="298"/>
                            <a:pt x="617" y="298"/>
                          </a:cubicBezTo>
                          <a:cubicBezTo>
                            <a:pt x="558" y="298"/>
                            <a:pt x="558" y="298"/>
                            <a:pt x="558" y="298"/>
                          </a:cubicBezTo>
                          <a:cubicBezTo>
                            <a:pt x="538" y="298"/>
                            <a:pt x="521" y="281"/>
                            <a:pt x="521" y="260"/>
                          </a:cubicBezTo>
                          <a:cubicBezTo>
                            <a:pt x="521" y="0"/>
                            <a:pt x="521" y="0"/>
                            <a:pt x="521" y="0"/>
                          </a:cubicBezTo>
                          <a:cubicBezTo>
                            <a:pt x="37" y="0"/>
                            <a:pt x="37" y="0"/>
                            <a:pt x="37" y="0"/>
                          </a:cubicBezTo>
                          <a:cubicBezTo>
                            <a:pt x="17" y="0"/>
                            <a:pt x="0" y="17"/>
                            <a:pt x="0" y="37"/>
                          </a:cubicBezTo>
                          <a:cubicBezTo>
                            <a:pt x="0" y="1525"/>
                            <a:pt x="0" y="1525"/>
                            <a:pt x="0" y="1525"/>
                          </a:cubicBezTo>
                          <a:cubicBezTo>
                            <a:pt x="0" y="1546"/>
                            <a:pt x="17" y="1563"/>
                            <a:pt x="37" y="1563"/>
                          </a:cubicBezTo>
                          <a:cubicBezTo>
                            <a:pt x="1525" y="1563"/>
                            <a:pt x="1525" y="1563"/>
                            <a:pt x="1525" y="1563"/>
                          </a:cubicBezTo>
                          <a:cubicBezTo>
                            <a:pt x="1546" y="1563"/>
                            <a:pt x="1563" y="1546"/>
                            <a:pt x="1563" y="1525"/>
                          </a:cubicBezTo>
                          <a:cubicBezTo>
                            <a:pt x="1563" y="1302"/>
                            <a:pt x="1563" y="1302"/>
                            <a:pt x="1563" y="1302"/>
                          </a:cubicBezTo>
                          <a:cubicBezTo>
                            <a:pt x="1563" y="1300"/>
                            <a:pt x="1562" y="1297"/>
                            <a:pt x="1561" y="1295"/>
                          </a:cubicBezTo>
                          <a:cubicBezTo>
                            <a:pt x="1694" y="1227"/>
                            <a:pt x="1786" y="1089"/>
                            <a:pt x="1786" y="930"/>
                          </a:cubicBezTo>
                          <a:close/>
                          <a:moveTo>
                            <a:pt x="707" y="1265"/>
                          </a:moveTo>
                          <a:cubicBezTo>
                            <a:pt x="728" y="1265"/>
                            <a:pt x="744" y="1282"/>
                            <a:pt x="744" y="1302"/>
                          </a:cubicBezTo>
                          <a:cubicBezTo>
                            <a:pt x="744" y="1323"/>
                            <a:pt x="728" y="1339"/>
                            <a:pt x="707" y="1339"/>
                          </a:cubicBezTo>
                          <a:cubicBezTo>
                            <a:pt x="261" y="1339"/>
                            <a:pt x="261" y="1339"/>
                            <a:pt x="261" y="1339"/>
                          </a:cubicBezTo>
                          <a:cubicBezTo>
                            <a:pt x="240" y="1339"/>
                            <a:pt x="223" y="1323"/>
                            <a:pt x="223" y="1302"/>
                          </a:cubicBezTo>
                          <a:cubicBezTo>
                            <a:pt x="223" y="1282"/>
                            <a:pt x="240" y="1265"/>
                            <a:pt x="261" y="1265"/>
                          </a:cubicBezTo>
                          <a:cubicBezTo>
                            <a:pt x="298" y="1265"/>
                            <a:pt x="298" y="1265"/>
                            <a:pt x="298" y="1265"/>
                          </a:cubicBezTo>
                          <a:cubicBezTo>
                            <a:pt x="298" y="1020"/>
                            <a:pt x="298" y="1020"/>
                            <a:pt x="298" y="1020"/>
                          </a:cubicBezTo>
                          <a:cubicBezTo>
                            <a:pt x="287" y="1031"/>
                            <a:pt x="287" y="1031"/>
                            <a:pt x="287" y="1031"/>
                          </a:cubicBezTo>
                          <a:cubicBezTo>
                            <a:pt x="272" y="1045"/>
                            <a:pt x="249" y="1045"/>
                            <a:pt x="234" y="1031"/>
                          </a:cubicBezTo>
                          <a:cubicBezTo>
                            <a:pt x="220" y="1016"/>
                            <a:pt x="220" y="993"/>
                            <a:pt x="234" y="978"/>
                          </a:cubicBezTo>
                          <a:cubicBezTo>
                            <a:pt x="309" y="904"/>
                            <a:pt x="309" y="904"/>
                            <a:pt x="309" y="904"/>
                          </a:cubicBezTo>
                          <a:cubicBezTo>
                            <a:pt x="323" y="889"/>
                            <a:pt x="347" y="889"/>
                            <a:pt x="361" y="904"/>
                          </a:cubicBezTo>
                          <a:cubicBezTo>
                            <a:pt x="436" y="978"/>
                            <a:pt x="436" y="978"/>
                            <a:pt x="436" y="978"/>
                          </a:cubicBezTo>
                          <a:cubicBezTo>
                            <a:pt x="450" y="993"/>
                            <a:pt x="450" y="1016"/>
                            <a:pt x="436" y="1031"/>
                          </a:cubicBezTo>
                          <a:cubicBezTo>
                            <a:pt x="428" y="1038"/>
                            <a:pt x="419" y="1042"/>
                            <a:pt x="409" y="1042"/>
                          </a:cubicBezTo>
                          <a:cubicBezTo>
                            <a:pt x="400" y="1042"/>
                            <a:pt x="390" y="1038"/>
                            <a:pt x="383" y="1031"/>
                          </a:cubicBezTo>
                          <a:cubicBezTo>
                            <a:pt x="372" y="1020"/>
                            <a:pt x="372" y="1020"/>
                            <a:pt x="372" y="1020"/>
                          </a:cubicBezTo>
                          <a:cubicBezTo>
                            <a:pt x="372" y="1265"/>
                            <a:pt x="372" y="1265"/>
                            <a:pt x="372" y="1265"/>
                          </a:cubicBezTo>
                          <a:cubicBezTo>
                            <a:pt x="595" y="1265"/>
                            <a:pt x="595" y="1265"/>
                            <a:pt x="595" y="1265"/>
                          </a:cubicBezTo>
                          <a:cubicBezTo>
                            <a:pt x="595" y="1020"/>
                            <a:pt x="595" y="1020"/>
                            <a:pt x="595" y="1020"/>
                          </a:cubicBezTo>
                          <a:cubicBezTo>
                            <a:pt x="584" y="1031"/>
                            <a:pt x="584" y="1031"/>
                            <a:pt x="584" y="1031"/>
                          </a:cubicBezTo>
                          <a:cubicBezTo>
                            <a:pt x="570" y="1045"/>
                            <a:pt x="546" y="1045"/>
                            <a:pt x="532" y="1031"/>
                          </a:cubicBezTo>
                          <a:cubicBezTo>
                            <a:pt x="517" y="1016"/>
                            <a:pt x="517" y="993"/>
                            <a:pt x="532" y="978"/>
                          </a:cubicBezTo>
                          <a:cubicBezTo>
                            <a:pt x="606" y="904"/>
                            <a:pt x="606" y="904"/>
                            <a:pt x="606" y="904"/>
                          </a:cubicBezTo>
                          <a:cubicBezTo>
                            <a:pt x="621" y="889"/>
                            <a:pt x="644" y="889"/>
                            <a:pt x="659" y="904"/>
                          </a:cubicBezTo>
                          <a:cubicBezTo>
                            <a:pt x="733" y="978"/>
                            <a:pt x="733" y="978"/>
                            <a:pt x="733" y="978"/>
                          </a:cubicBezTo>
                          <a:cubicBezTo>
                            <a:pt x="748" y="993"/>
                            <a:pt x="748" y="1016"/>
                            <a:pt x="733" y="1031"/>
                          </a:cubicBezTo>
                          <a:cubicBezTo>
                            <a:pt x="726" y="1038"/>
                            <a:pt x="717" y="1042"/>
                            <a:pt x="707" y="1042"/>
                          </a:cubicBezTo>
                          <a:cubicBezTo>
                            <a:pt x="697" y="1042"/>
                            <a:pt x="688" y="1038"/>
                            <a:pt x="681" y="1031"/>
                          </a:cubicBezTo>
                          <a:cubicBezTo>
                            <a:pt x="670" y="1020"/>
                            <a:pt x="670" y="1020"/>
                            <a:pt x="670" y="1020"/>
                          </a:cubicBezTo>
                          <a:cubicBezTo>
                            <a:pt x="670" y="1265"/>
                            <a:pt x="670" y="1265"/>
                            <a:pt x="670" y="1265"/>
                          </a:cubicBezTo>
                          <a:lnTo>
                            <a:pt x="707" y="1265"/>
                          </a:lnTo>
                          <a:close/>
                          <a:moveTo>
                            <a:pt x="1377" y="1265"/>
                          </a:moveTo>
                          <a:cubicBezTo>
                            <a:pt x="1192" y="1265"/>
                            <a:pt x="1042" y="1115"/>
                            <a:pt x="1042" y="930"/>
                          </a:cubicBezTo>
                          <a:cubicBezTo>
                            <a:pt x="1042" y="746"/>
                            <a:pt x="1192" y="595"/>
                            <a:pt x="1377" y="595"/>
                          </a:cubicBezTo>
                          <a:cubicBezTo>
                            <a:pt x="1561" y="595"/>
                            <a:pt x="1712" y="746"/>
                            <a:pt x="1712" y="930"/>
                          </a:cubicBezTo>
                          <a:cubicBezTo>
                            <a:pt x="1712" y="1115"/>
                            <a:pt x="1561" y="1265"/>
                            <a:pt x="1377" y="1265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3200CC8C-8A06-4A8A-8622-408D19E67C08}"/>
                    </a:ext>
                  </a:extLst>
                </p:cNvPr>
                <p:cNvSpPr txBox="1"/>
                <p:nvPr/>
              </p:nvSpPr>
              <p:spPr>
                <a:xfrm flipH="1">
                  <a:off x="7883873" y="1013191"/>
                  <a:ext cx="1848583" cy="4001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IN" sz="2000" b="1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Characteristics</a:t>
                  </a:r>
                </a:p>
              </p:txBody>
            </p:sp>
          </p:grp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1EADC6FD-FEAE-4905-9F6B-09E4B325EC98}"/>
                </a:ext>
              </a:extLst>
            </p:cNvPr>
            <p:cNvGrpSpPr/>
            <p:nvPr/>
          </p:nvGrpSpPr>
          <p:grpSpPr>
            <a:xfrm>
              <a:off x="782108" y="2607786"/>
              <a:ext cx="10627784" cy="1740661"/>
              <a:chOff x="782108" y="2962708"/>
              <a:chExt cx="10627784" cy="1740661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06F6BFB3-8F93-44DF-9EED-372142265781}"/>
                  </a:ext>
                </a:extLst>
              </p:cNvPr>
              <p:cNvGrpSpPr/>
              <p:nvPr/>
            </p:nvGrpSpPr>
            <p:grpSpPr>
              <a:xfrm>
                <a:off x="782108" y="3290686"/>
                <a:ext cx="3709996" cy="1186217"/>
                <a:chOff x="539457" y="3291787"/>
                <a:chExt cx="3709996" cy="1186217"/>
              </a:xfrm>
            </p:grpSpPr>
            <p:sp>
              <p:nvSpPr>
                <p:cNvPr id="16" name="Freeform 67">
                  <a:extLst>
                    <a:ext uri="{FF2B5EF4-FFF2-40B4-BE49-F238E27FC236}">
                      <a16:creationId xmlns:a16="http://schemas.microsoft.com/office/drawing/2014/main" id="{6D82BC94-EBF8-42E6-B3F6-35DD779470D6}"/>
                    </a:ext>
                  </a:extLst>
                </p:cNvPr>
                <p:cNvSpPr/>
                <p:nvPr/>
              </p:nvSpPr>
              <p:spPr>
                <a:xfrm>
                  <a:off x="539457" y="3291787"/>
                  <a:ext cx="3686493" cy="565492"/>
                </a:xfrm>
                <a:custGeom>
                  <a:avLst/>
                  <a:gdLst>
                    <a:gd name="connsiteX0" fmla="*/ 0 w 4290646"/>
                    <a:gd name="connsiteY0" fmla="*/ 0 h 900332"/>
                    <a:gd name="connsiteX1" fmla="*/ 4290646 w 4290646"/>
                    <a:gd name="connsiteY1" fmla="*/ 0 h 900332"/>
                    <a:gd name="connsiteX2" fmla="*/ 4290646 w 4290646"/>
                    <a:gd name="connsiteY2" fmla="*/ 900332 h 900332"/>
                    <a:gd name="connsiteX3" fmla="*/ 1195754 w 4290646"/>
                    <a:gd name="connsiteY3" fmla="*/ 900332 h 900332"/>
                    <a:gd name="connsiteX4" fmla="*/ 1195754 w 4290646"/>
                    <a:gd name="connsiteY4" fmla="*/ 604911 h 900332"/>
                    <a:gd name="connsiteX5" fmla="*/ 351693 w 4290646"/>
                    <a:gd name="connsiteY5" fmla="*/ 604911 h 900332"/>
                    <a:gd name="connsiteX6" fmla="*/ 351693 w 4290646"/>
                    <a:gd name="connsiteY6" fmla="*/ 900332 h 900332"/>
                    <a:gd name="connsiteX7" fmla="*/ 0 w 4290646"/>
                    <a:gd name="connsiteY7" fmla="*/ 900332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8" fmla="*/ 443133 w 4290646"/>
                    <a:gd name="connsiteY8" fmla="*/ 696351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6" fmla="*/ 1195754 w 4290646"/>
                    <a:gd name="connsiteY6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90646" h="900332">
                      <a:moveTo>
                        <a:pt x="351693" y="900332"/>
                      </a:moveTo>
                      <a:lnTo>
                        <a:pt x="0" y="900332"/>
                      </a:lnTo>
                      <a:lnTo>
                        <a:pt x="0" y="0"/>
                      </a:lnTo>
                      <a:lnTo>
                        <a:pt x="4290646" y="0"/>
                      </a:lnTo>
                    </a:path>
                  </a:pathLst>
                </a:custGeom>
                <a:noFill/>
                <a:ln w="6350">
                  <a:solidFill>
                    <a:schemeClr val="accent6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2BDA8B8D-1B9A-4CD1-9A52-446CD075CCAF}"/>
                    </a:ext>
                  </a:extLst>
                </p:cNvPr>
                <p:cNvSpPr txBox="1"/>
                <p:nvPr/>
              </p:nvSpPr>
              <p:spPr>
                <a:xfrm>
                  <a:off x="3055271" y="3304618"/>
                  <a:ext cx="896399" cy="4001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r"/>
                  <a:r>
                    <a:rPr lang="en-IN" sz="2000" b="1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Forms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1774B26A-3ABD-45ED-8E7C-B90278396567}"/>
                    </a:ext>
                  </a:extLst>
                </p:cNvPr>
                <p:cNvSpPr txBox="1"/>
                <p:nvPr/>
              </p:nvSpPr>
              <p:spPr>
                <a:xfrm>
                  <a:off x="1485234" y="3893229"/>
                  <a:ext cx="2764219" cy="58477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marL="182880" indent="-182880" algn="r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1120</a:t>
                  </a:r>
                </a:p>
                <a:p>
                  <a:pPr marL="182880" indent="-182880" algn="r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1099-DIV to shareholders </a:t>
                  </a:r>
                </a:p>
              </p:txBody>
            </p: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0FF6707D-7C78-49BE-A600-1A0684590779}"/>
                    </a:ext>
                  </a:extLst>
                </p:cNvPr>
                <p:cNvGrpSpPr/>
                <p:nvPr/>
              </p:nvGrpSpPr>
              <p:grpSpPr>
                <a:xfrm>
                  <a:off x="775796" y="3540103"/>
                  <a:ext cx="634352" cy="634352"/>
                  <a:chOff x="775796" y="3540103"/>
                  <a:chExt cx="634352" cy="634352"/>
                </a:xfrm>
              </p:grpSpPr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A2752156-EDCA-4E3D-A3F8-CC3F66D7FAFA}"/>
                      </a:ext>
                    </a:extLst>
                  </p:cNvPr>
                  <p:cNvSpPr/>
                  <p:nvPr/>
                </p:nvSpPr>
                <p:spPr>
                  <a:xfrm>
                    <a:off x="775796" y="3540103"/>
                    <a:ext cx="634352" cy="634352"/>
                  </a:xfrm>
                  <a:prstGeom prst="rect">
                    <a:avLst/>
                  </a:prstGeom>
                  <a:solidFill>
                    <a:schemeClr val="bg2"/>
                  </a:solidFill>
                  <a:ln w="635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 dirty="0"/>
                  </a:p>
                </p:txBody>
              </p:sp>
              <p:grpSp>
                <p:nvGrpSpPr>
                  <p:cNvPr id="21" name="Group 20">
                    <a:extLst>
                      <a:ext uri="{FF2B5EF4-FFF2-40B4-BE49-F238E27FC236}">
                        <a16:creationId xmlns:a16="http://schemas.microsoft.com/office/drawing/2014/main" id="{B6E67F49-CEAC-4119-8017-ABD4D5502460}"/>
                      </a:ext>
                    </a:extLst>
                  </p:cNvPr>
                  <p:cNvGrpSpPr/>
                  <p:nvPr/>
                </p:nvGrpSpPr>
                <p:grpSpPr>
                  <a:xfrm>
                    <a:off x="856066" y="3667840"/>
                    <a:ext cx="473812" cy="378878"/>
                    <a:chOff x="355560" y="3265677"/>
                    <a:chExt cx="1474824" cy="1179323"/>
                  </a:xfrm>
                </p:grpSpPr>
                <p:sp>
                  <p:nvSpPr>
                    <p:cNvPr id="22" name="Freeform 33">
                      <a:extLst>
                        <a:ext uri="{FF2B5EF4-FFF2-40B4-BE49-F238E27FC236}">
                          <a16:creationId xmlns:a16="http://schemas.microsoft.com/office/drawing/2014/main" id="{F670954C-00F8-42FD-9A14-EFF150D288E7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 flipH="1">
                      <a:off x="355560" y="3269559"/>
                      <a:ext cx="1474824" cy="1175441"/>
                    </a:xfrm>
                    <a:custGeom>
                      <a:avLst/>
                      <a:gdLst>
                        <a:gd name="T0" fmla="*/ 1257 w 2353"/>
                        <a:gd name="T1" fmla="*/ 484 h 1879"/>
                        <a:gd name="T2" fmla="*/ 1354 w 2353"/>
                        <a:gd name="T3" fmla="*/ 731 h 1879"/>
                        <a:gd name="T4" fmla="*/ 1612 w 2353"/>
                        <a:gd name="T5" fmla="*/ 828 h 1879"/>
                        <a:gd name="T6" fmla="*/ 1505 w 2353"/>
                        <a:gd name="T7" fmla="*/ 934 h 1879"/>
                        <a:gd name="T8" fmla="*/ 1355 w 2353"/>
                        <a:gd name="T9" fmla="*/ 1084 h 1879"/>
                        <a:gd name="T10" fmla="*/ 1152 w 2353"/>
                        <a:gd name="T11" fmla="*/ 1084 h 1879"/>
                        <a:gd name="T12" fmla="*/ 1002 w 2353"/>
                        <a:gd name="T13" fmla="*/ 934 h 1879"/>
                        <a:gd name="T14" fmla="*/ 1002 w 2353"/>
                        <a:gd name="T15" fmla="*/ 731 h 1879"/>
                        <a:gd name="T16" fmla="*/ 1151 w 2353"/>
                        <a:gd name="T17" fmla="*/ 581 h 1879"/>
                        <a:gd name="T18" fmla="*/ 1724 w 2353"/>
                        <a:gd name="T19" fmla="*/ 465 h 1879"/>
                        <a:gd name="T20" fmla="*/ 1799 w 2353"/>
                        <a:gd name="T21" fmla="*/ 650 h 1879"/>
                        <a:gd name="T22" fmla="*/ 1874 w 2353"/>
                        <a:gd name="T23" fmla="*/ 465 h 1879"/>
                        <a:gd name="T24" fmla="*/ 2059 w 2353"/>
                        <a:gd name="T25" fmla="*/ 390 h 1879"/>
                        <a:gd name="T26" fmla="*/ 1874 w 2353"/>
                        <a:gd name="T27" fmla="*/ 315 h 1879"/>
                        <a:gd name="T28" fmla="*/ 1799 w 2353"/>
                        <a:gd name="T29" fmla="*/ 130 h 1879"/>
                        <a:gd name="T30" fmla="*/ 1724 w 2353"/>
                        <a:gd name="T31" fmla="*/ 315 h 1879"/>
                        <a:gd name="T32" fmla="*/ 1539 w 2353"/>
                        <a:gd name="T33" fmla="*/ 390 h 1879"/>
                        <a:gd name="T34" fmla="*/ 770 w 2353"/>
                        <a:gd name="T35" fmla="*/ 288 h 1879"/>
                        <a:gd name="T36" fmla="*/ 865 w 2353"/>
                        <a:gd name="T37" fmla="*/ 383 h 1879"/>
                        <a:gd name="T38" fmla="*/ 993 w 2353"/>
                        <a:gd name="T39" fmla="*/ 383 h 1879"/>
                        <a:gd name="T40" fmla="*/ 993 w 2353"/>
                        <a:gd name="T41" fmla="*/ 288 h 1879"/>
                        <a:gd name="T42" fmla="*/ 1153 w 2353"/>
                        <a:gd name="T43" fmla="*/ 223 h 1879"/>
                        <a:gd name="T44" fmla="*/ 993 w 2353"/>
                        <a:gd name="T45" fmla="*/ 159 h 1879"/>
                        <a:gd name="T46" fmla="*/ 929 w 2353"/>
                        <a:gd name="T47" fmla="*/ 0 h 1879"/>
                        <a:gd name="T48" fmla="*/ 865 w 2353"/>
                        <a:gd name="T49" fmla="*/ 159 h 1879"/>
                        <a:gd name="T50" fmla="*/ 705 w 2353"/>
                        <a:gd name="T51" fmla="*/ 223 h 1879"/>
                        <a:gd name="T52" fmla="*/ 770 w 2353"/>
                        <a:gd name="T53" fmla="*/ 288 h 1879"/>
                        <a:gd name="T54" fmla="*/ 2308 w 2353"/>
                        <a:gd name="T55" fmla="*/ 1378 h 1879"/>
                        <a:gd name="T56" fmla="*/ 1739 w 2353"/>
                        <a:gd name="T57" fmla="*/ 1778 h 1879"/>
                        <a:gd name="T58" fmla="*/ 1384 w 2353"/>
                        <a:gd name="T59" fmla="*/ 1879 h 1879"/>
                        <a:gd name="T60" fmla="*/ 505 w 2353"/>
                        <a:gd name="T61" fmla="*/ 1820 h 1879"/>
                        <a:gd name="T62" fmla="*/ 362 w 2353"/>
                        <a:gd name="T63" fmla="*/ 1858 h 1879"/>
                        <a:gd name="T64" fmla="*/ 26 w 2353"/>
                        <a:gd name="T65" fmla="*/ 1754 h 1879"/>
                        <a:gd name="T66" fmla="*/ 120 w 2353"/>
                        <a:gd name="T67" fmla="*/ 1171 h 1879"/>
                        <a:gd name="T68" fmla="*/ 328 w 2353"/>
                        <a:gd name="T69" fmla="*/ 1162 h 1879"/>
                        <a:gd name="T70" fmla="*/ 998 w 2353"/>
                        <a:gd name="T71" fmla="*/ 1237 h 1879"/>
                        <a:gd name="T72" fmla="*/ 1524 w 2353"/>
                        <a:gd name="T73" fmla="*/ 1314 h 1879"/>
                        <a:gd name="T74" fmla="*/ 1521 w 2353"/>
                        <a:gd name="T75" fmla="*/ 1500 h 1879"/>
                        <a:gd name="T76" fmla="*/ 1103 w 2353"/>
                        <a:gd name="T77" fmla="*/ 1539 h 1879"/>
                        <a:gd name="T78" fmla="*/ 1124 w 2353"/>
                        <a:gd name="T79" fmla="*/ 1558 h 1879"/>
                        <a:gd name="T80" fmla="*/ 1655 w 2353"/>
                        <a:gd name="T81" fmla="*/ 1517 h 1879"/>
                        <a:gd name="T82" fmla="*/ 2309 w 2353"/>
                        <a:gd name="T83" fmla="*/ 1222 h 1879"/>
                        <a:gd name="T84" fmla="*/ 305 w 2353"/>
                        <a:gd name="T85" fmla="*/ 1695 h 1879"/>
                        <a:gd name="T86" fmla="*/ 165 w 2353"/>
                        <a:gd name="T87" fmla="*/ 1686 h 1879"/>
                        <a:gd name="T88" fmla="*/ 233 w 2353"/>
                        <a:gd name="T89" fmla="*/ 1761 h 1879"/>
                        <a:gd name="T90" fmla="*/ 2095 w 2353"/>
                        <a:gd name="T91" fmla="*/ 1171 h 1879"/>
                        <a:gd name="T92" fmla="*/ 1653 w 2353"/>
                        <a:gd name="T93" fmla="*/ 1323 h 1879"/>
                        <a:gd name="T94" fmla="*/ 2095 w 2353"/>
                        <a:gd name="T95" fmla="*/ 1172 h 1879"/>
                        <a:gd name="T96" fmla="*/ 1791 w 2353"/>
                        <a:gd name="T97" fmla="*/ 1127 h 1879"/>
                        <a:gd name="T98" fmla="*/ 1527 w 2353"/>
                        <a:gd name="T99" fmla="*/ 1249 h 1879"/>
                        <a:gd name="T100" fmla="*/ 1890 w 2353"/>
                        <a:gd name="T101" fmla="*/ 1136 h 187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</a:cxnLst>
                      <a:rect l="0" t="0" r="r" b="b"/>
                      <a:pathLst>
                        <a:path w="2353" h="1879">
                          <a:moveTo>
                            <a:pt x="1151" y="581"/>
                          </a:moveTo>
                          <a:cubicBezTo>
                            <a:pt x="1154" y="525"/>
                            <a:pt x="1201" y="482"/>
                            <a:pt x="1257" y="484"/>
                          </a:cubicBezTo>
                          <a:cubicBezTo>
                            <a:pt x="1310" y="487"/>
                            <a:pt x="1351" y="529"/>
                            <a:pt x="1354" y="581"/>
                          </a:cubicBezTo>
                          <a:cubicBezTo>
                            <a:pt x="1354" y="731"/>
                            <a:pt x="1354" y="731"/>
                            <a:pt x="1354" y="731"/>
                          </a:cubicBezTo>
                          <a:cubicBezTo>
                            <a:pt x="1505" y="731"/>
                            <a:pt x="1505" y="731"/>
                            <a:pt x="1505" y="731"/>
                          </a:cubicBezTo>
                          <a:cubicBezTo>
                            <a:pt x="1561" y="728"/>
                            <a:pt x="1609" y="772"/>
                            <a:pt x="1612" y="828"/>
                          </a:cubicBezTo>
                          <a:cubicBezTo>
                            <a:pt x="1615" y="884"/>
                            <a:pt x="1571" y="931"/>
                            <a:pt x="1515" y="934"/>
                          </a:cubicBezTo>
                          <a:cubicBezTo>
                            <a:pt x="1512" y="934"/>
                            <a:pt x="1509" y="934"/>
                            <a:pt x="1505" y="934"/>
                          </a:cubicBezTo>
                          <a:cubicBezTo>
                            <a:pt x="1355" y="934"/>
                            <a:pt x="1355" y="934"/>
                            <a:pt x="1355" y="934"/>
                          </a:cubicBezTo>
                          <a:cubicBezTo>
                            <a:pt x="1355" y="1084"/>
                            <a:pt x="1355" y="1084"/>
                            <a:pt x="1355" y="1084"/>
                          </a:cubicBezTo>
                          <a:cubicBezTo>
                            <a:pt x="1353" y="1140"/>
                            <a:pt x="1305" y="1183"/>
                            <a:pt x="1249" y="1181"/>
                          </a:cubicBezTo>
                          <a:cubicBezTo>
                            <a:pt x="1197" y="1178"/>
                            <a:pt x="1155" y="1136"/>
                            <a:pt x="1152" y="1084"/>
                          </a:cubicBezTo>
                          <a:cubicBezTo>
                            <a:pt x="1152" y="934"/>
                            <a:pt x="1152" y="934"/>
                            <a:pt x="1152" y="934"/>
                          </a:cubicBezTo>
                          <a:cubicBezTo>
                            <a:pt x="1002" y="934"/>
                            <a:pt x="1002" y="934"/>
                            <a:pt x="1002" y="934"/>
                          </a:cubicBezTo>
                          <a:cubicBezTo>
                            <a:pt x="946" y="931"/>
                            <a:pt x="903" y="884"/>
                            <a:pt x="906" y="828"/>
                          </a:cubicBezTo>
                          <a:cubicBezTo>
                            <a:pt x="908" y="775"/>
                            <a:pt x="950" y="734"/>
                            <a:pt x="1002" y="731"/>
                          </a:cubicBezTo>
                          <a:cubicBezTo>
                            <a:pt x="1152" y="731"/>
                            <a:pt x="1152" y="731"/>
                            <a:pt x="1152" y="731"/>
                          </a:cubicBezTo>
                          <a:lnTo>
                            <a:pt x="1151" y="581"/>
                          </a:lnTo>
                          <a:close/>
                          <a:moveTo>
                            <a:pt x="1614" y="465"/>
                          </a:moveTo>
                          <a:cubicBezTo>
                            <a:pt x="1724" y="465"/>
                            <a:pt x="1724" y="465"/>
                            <a:pt x="1724" y="465"/>
                          </a:cubicBezTo>
                          <a:cubicBezTo>
                            <a:pt x="1724" y="575"/>
                            <a:pt x="1724" y="575"/>
                            <a:pt x="1724" y="575"/>
                          </a:cubicBezTo>
                          <a:cubicBezTo>
                            <a:pt x="1724" y="616"/>
                            <a:pt x="1758" y="650"/>
                            <a:pt x="1799" y="650"/>
                          </a:cubicBezTo>
                          <a:cubicBezTo>
                            <a:pt x="1840" y="650"/>
                            <a:pt x="1874" y="616"/>
                            <a:pt x="1874" y="575"/>
                          </a:cubicBezTo>
                          <a:cubicBezTo>
                            <a:pt x="1874" y="465"/>
                            <a:pt x="1874" y="465"/>
                            <a:pt x="1874" y="465"/>
                          </a:cubicBezTo>
                          <a:cubicBezTo>
                            <a:pt x="1984" y="465"/>
                            <a:pt x="1984" y="465"/>
                            <a:pt x="1984" y="465"/>
                          </a:cubicBezTo>
                          <a:cubicBezTo>
                            <a:pt x="2026" y="465"/>
                            <a:pt x="2059" y="431"/>
                            <a:pt x="2059" y="390"/>
                          </a:cubicBezTo>
                          <a:cubicBezTo>
                            <a:pt x="2059" y="349"/>
                            <a:pt x="2026" y="315"/>
                            <a:pt x="1984" y="315"/>
                          </a:cubicBezTo>
                          <a:cubicBezTo>
                            <a:pt x="1874" y="315"/>
                            <a:pt x="1874" y="315"/>
                            <a:pt x="1874" y="315"/>
                          </a:cubicBezTo>
                          <a:cubicBezTo>
                            <a:pt x="1874" y="205"/>
                            <a:pt x="1874" y="205"/>
                            <a:pt x="1874" y="205"/>
                          </a:cubicBezTo>
                          <a:cubicBezTo>
                            <a:pt x="1874" y="163"/>
                            <a:pt x="1840" y="130"/>
                            <a:pt x="1799" y="130"/>
                          </a:cubicBezTo>
                          <a:cubicBezTo>
                            <a:pt x="1758" y="130"/>
                            <a:pt x="1724" y="164"/>
                            <a:pt x="1724" y="205"/>
                          </a:cubicBezTo>
                          <a:cubicBezTo>
                            <a:pt x="1724" y="315"/>
                            <a:pt x="1724" y="315"/>
                            <a:pt x="1724" y="315"/>
                          </a:cubicBezTo>
                          <a:cubicBezTo>
                            <a:pt x="1614" y="315"/>
                            <a:pt x="1614" y="315"/>
                            <a:pt x="1614" y="315"/>
                          </a:cubicBezTo>
                          <a:cubicBezTo>
                            <a:pt x="1573" y="315"/>
                            <a:pt x="1539" y="349"/>
                            <a:pt x="1539" y="390"/>
                          </a:cubicBezTo>
                          <a:cubicBezTo>
                            <a:pt x="1539" y="431"/>
                            <a:pt x="1573" y="465"/>
                            <a:pt x="1614" y="465"/>
                          </a:cubicBezTo>
                          <a:close/>
                          <a:moveTo>
                            <a:pt x="770" y="288"/>
                          </a:moveTo>
                          <a:cubicBezTo>
                            <a:pt x="865" y="288"/>
                            <a:pt x="865" y="288"/>
                            <a:pt x="865" y="288"/>
                          </a:cubicBezTo>
                          <a:cubicBezTo>
                            <a:pt x="865" y="383"/>
                            <a:pt x="865" y="383"/>
                            <a:pt x="865" y="383"/>
                          </a:cubicBezTo>
                          <a:cubicBezTo>
                            <a:pt x="865" y="418"/>
                            <a:pt x="894" y="447"/>
                            <a:pt x="929" y="447"/>
                          </a:cubicBezTo>
                          <a:cubicBezTo>
                            <a:pt x="965" y="447"/>
                            <a:pt x="993" y="418"/>
                            <a:pt x="993" y="383"/>
                          </a:cubicBezTo>
                          <a:cubicBezTo>
                            <a:pt x="993" y="383"/>
                            <a:pt x="993" y="383"/>
                            <a:pt x="993" y="383"/>
                          </a:cubicBezTo>
                          <a:cubicBezTo>
                            <a:pt x="993" y="288"/>
                            <a:pt x="993" y="288"/>
                            <a:pt x="993" y="288"/>
                          </a:cubicBezTo>
                          <a:cubicBezTo>
                            <a:pt x="1089" y="288"/>
                            <a:pt x="1089" y="288"/>
                            <a:pt x="1089" y="288"/>
                          </a:cubicBezTo>
                          <a:cubicBezTo>
                            <a:pt x="1124" y="288"/>
                            <a:pt x="1153" y="259"/>
                            <a:pt x="1153" y="223"/>
                          </a:cubicBezTo>
                          <a:cubicBezTo>
                            <a:pt x="1153" y="188"/>
                            <a:pt x="1124" y="159"/>
                            <a:pt x="1089" y="159"/>
                          </a:cubicBezTo>
                          <a:cubicBezTo>
                            <a:pt x="993" y="159"/>
                            <a:pt x="993" y="159"/>
                            <a:pt x="993" y="159"/>
                          </a:cubicBezTo>
                          <a:cubicBezTo>
                            <a:pt x="993" y="64"/>
                            <a:pt x="993" y="64"/>
                            <a:pt x="993" y="64"/>
                          </a:cubicBezTo>
                          <a:cubicBezTo>
                            <a:pt x="993" y="28"/>
                            <a:pt x="965" y="0"/>
                            <a:pt x="929" y="0"/>
                          </a:cubicBezTo>
                          <a:cubicBezTo>
                            <a:pt x="894" y="0"/>
                            <a:pt x="865" y="28"/>
                            <a:pt x="865" y="64"/>
                          </a:cubicBezTo>
                          <a:cubicBezTo>
                            <a:pt x="865" y="159"/>
                            <a:pt x="865" y="159"/>
                            <a:pt x="865" y="159"/>
                          </a:cubicBezTo>
                          <a:cubicBezTo>
                            <a:pt x="770" y="159"/>
                            <a:pt x="770" y="159"/>
                            <a:pt x="770" y="159"/>
                          </a:cubicBezTo>
                          <a:cubicBezTo>
                            <a:pt x="734" y="159"/>
                            <a:pt x="705" y="188"/>
                            <a:pt x="705" y="223"/>
                          </a:cubicBezTo>
                          <a:cubicBezTo>
                            <a:pt x="705" y="259"/>
                            <a:pt x="734" y="288"/>
                            <a:pt x="770" y="288"/>
                          </a:cubicBezTo>
                          <a:cubicBezTo>
                            <a:pt x="770" y="288"/>
                            <a:pt x="770" y="288"/>
                            <a:pt x="770" y="288"/>
                          </a:cubicBezTo>
                          <a:close/>
                          <a:moveTo>
                            <a:pt x="2311" y="1225"/>
                          </a:moveTo>
                          <a:cubicBezTo>
                            <a:pt x="2353" y="1268"/>
                            <a:pt x="2351" y="1336"/>
                            <a:pt x="2308" y="1378"/>
                          </a:cubicBezTo>
                          <a:cubicBezTo>
                            <a:pt x="2304" y="1382"/>
                            <a:pt x="2300" y="1385"/>
                            <a:pt x="2295" y="1388"/>
                          </a:cubicBezTo>
                          <a:cubicBezTo>
                            <a:pt x="1739" y="1778"/>
                            <a:pt x="1739" y="1778"/>
                            <a:pt x="1739" y="1778"/>
                          </a:cubicBezTo>
                          <a:cubicBezTo>
                            <a:pt x="1645" y="1844"/>
                            <a:pt x="1533" y="1879"/>
                            <a:pt x="1418" y="1879"/>
                          </a:cubicBezTo>
                          <a:cubicBezTo>
                            <a:pt x="1407" y="1879"/>
                            <a:pt x="1395" y="1879"/>
                            <a:pt x="1384" y="1879"/>
                          </a:cubicBezTo>
                          <a:cubicBezTo>
                            <a:pt x="510" y="1820"/>
                            <a:pt x="510" y="1820"/>
                            <a:pt x="510" y="1820"/>
                          </a:cubicBezTo>
                          <a:cubicBezTo>
                            <a:pt x="505" y="1820"/>
                            <a:pt x="505" y="1820"/>
                            <a:pt x="505" y="1820"/>
                          </a:cubicBezTo>
                          <a:cubicBezTo>
                            <a:pt x="486" y="1820"/>
                            <a:pt x="467" y="1813"/>
                            <a:pt x="453" y="1801"/>
                          </a:cubicBezTo>
                          <a:cubicBezTo>
                            <a:pt x="435" y="1834"/>
                            <a:pt x="401" y="1856"/>
                            <a:pt x="362" y="1858"/>
                          </a:cubicBezTo>
                          <a:cubicBezTo>
                            <a:pt x="156" y="1868"/>
                            <a:pt x="156" y="1868"/>
                            <a:pt x="156" y="1868"/>
                          </a:cubicBezTo>
                          <a:cubicBezTo>
                            <a:pt x="88" y="1872"/>
                            <a:pt x="30" y="1821"/>
                            <a:pt x="26" y="1754"/>
                          </a:cubicBezTo>
                          <a:cubicBezTo>
                            <a:pt x="3" y="1297"/>
                            <a:pt x="3" y="1297"/>
                            <a:pt x="3" y="1297"/>
                          </a:cubicBezTo>
                          <a:cubicBezTo>
                            <a:pt x="0" y="1230"/>
                            <a:pt x="53" y="1174"/>
                            <a:pt x="120" y="1171"/>
                          </a:cubicBezTo>
                          <a:cubicBezTo>
                            <a:pt x="120" y="1171"/>
                            <a:pt x="121" y="1171"/>
                            <a:pt x="122" y="1171"/>
                          </a:cubicBezTo>
                          <a:cubicBezTo>
                            <a:pt x="328" y="1162"/>
                            <a:pt x="328" y="1162"/>
                            <a:pt x="328" y="1162"/>
                          </a:cubicBezTo>
                          <a:cubicBezTo>
                            <a:pt x="367" y="1160"/>
                            <a:pt x="405" y="1180"/>
                            <a:pt x="427" y="1213"/>
                          </a:cubicBezTo>
                          <a:cubicBezTo>
                            <a:pt x="522" y="1183"/>
                            <a:pt x="700" y="1126"/>
                            <a:pt x="998" y="1237"/>
                          </a:cubicBezTo>
                          <a:cubicBezTo>
                            <a:pt x="1092" y="1269"/>
                            <a:pt x="1189" y="1289"/>
                            <a:pt x="1288" y="1297"/>
                          </a:cubicBezTo>
                          <a:cubicBezTo>
                            <a:pt x="1524" y="1314"/>
                            <a:pt x="1524" y="1314"/>
                            <a:pt x="1524" y="1314"/>
                          </a:cubicBezTo>
                          <a:cubicBezTo>
                            <a:pt x="1575" y="1317"/>
                            <a:pt x="1614" y="1362"/>
                            <a:pt x="1611" y="1413"/>
                          </a:cubicBezTo>
                          <a:cubicBezTo>
                            <a:pt x="1608" y="1461"/>
                            <a:pt x="1569" y="1499"/>
                            <a:pt x="1521" y="1500"/>
                          </a:cubicBezTo>
                          <a:cubicBezTo>
                            <a:pt x="1122" y="1507"/>
                            <a:pt x="1122" y="1507"/>
                            <a:pt x="1122" y="1507"/>
                          </a:cubicBezTo>
                          <a:cubicBezTo>
                            <a:pt x="1109" y="1511"/>
                            <a:pt x="1100" y="1525"/>
                            <a:pt x="1103" y="1539"/>
                          </a:cubicBezTo>
                          <a:cubicBezTo>
                            <a:pt x="1105" y="1549"/>
                            <a:pt x="1114" y="1557"/>
                            <a:pt x="1124" y="1558"/>
                          </a:cubicBezTo>
                          <a:cubicBezTo>
                            <a:pt x="1124" y="1558"/>
                            <a:pt x="1124" y="1558"/>
                            <a:pt x="1124" y="1558"/>
                          </a:cubicBezTo>
                          <a:cubicBezTo>
                            <a:pt x="1514" y="1558"/>
                            <a:pt x="1514" y="1558"/>
                            <a:pt x="1514" y="1558"/>
                          </a:cubicBezTo>
                          <a:cubicBezTo>
                            <a:pt x="1564" y="1557"/>
                            <a:pt x="1613" y="1543"/>
                            <a:pt x="1655" y="1517"/>
                          </a:cubicBezTo>
                          <a:cubicBezTo>
                            <a:pt x="1655" y="1517"/>
                            <a:pt x="1998" y="1310"/>
                            <a:pt x="2172" y="1204"/>
                          </a:cubicBezTo>
                          <a:cubicBezTo>
                            <a:pt x="2216" y="1177"/>
                            <a:pt x="2273" y="1185"/>
                            <a:pt x="2309" y="1222"/>
                          </a:cubicBezTo>
                          <a:lnTo>
                            <a:pt x="2311" y="1225"/>
                          </a:lnTo>
                          <a:close/>
                          <a:moveTo>
                            <a:pt x="305" y="1695"/>
                          </a:moveTo>
                          <a:cubicBezTo>
                            <a:pt x="307" y="1656"/>
                            <a:pt x="278" y="1623"/>
                            <a:pt x="239" y="1621"/>
                          </a:cubicBezTo>
                          <a:cubicBezTo>
                            <a:pt x="200" y="1618"/>
                            <a:pt x="167" y="1648"/>
                            <a:pt x="165" y="1686"/>
                          </a:cubicBezTo>
                          <a:cubicBezTo>
                            <a:pt x="162" y="1725"/>
                            <a:pt x="192" y="1758"/>
                            <a:pt x="230" y="1761"/>
                          </a:cubicBezTo>
                          <a:cubicBezTo>
                            <a:pt x="231" y="1761"/>
                            <a:pt x="232" y="1761"/>
                            <a:pt x="233" y="1761"/>
                          </a:cubicBezTo>
                          <a:cubicBezTo>
                            <a:pt x="271" y="1762"/>
                            <a:pt x="303" y="1733"/>
                            <a:pt x="305" y="1695"/>
                          </a:cubicBezTo>
                          <a:close/>
                          <a:moveTo>
                            <a:pt x="2095" y="1171"/>
                          </a:moveTo>
                          <a:cubicBezTo>
                            <a:pt x="2063" y="1141"/>
                            <a:pt x="2015" y="1136"/>
                            <a:pt x="1976" y="1157"/>
                          </a:cubicBezTo>
                          <a:cubicBezTo>
                            <a:pt x="1653" y="1323"/>
                            <a:pt x="1653" y="1323"/>
                            <a:pt x="1653" y="1323"/>
                          </a:cubicBezTo>
                          <a:cubicBezTo>
                            <a:pt x="1672" y="1354"/>
                            <a:pt x="1680" y="1390"/>
                            <a:pt x="1675" y="1426"/>
                          </a:cubicBezTo>
                          <a:cubicBezTo>
                            <a:pt x="1787" y="1361"/>
                            <a:pt x="1951" y="1260"/>
                            <a:pt x="2095" y="1172"/>
                          </a:cubicBezTo>
                          <a:lnTo>
                            <a:pt x="2095" y="1171"/>
                          </a:lnTo>
                          <a:close/>
                          <a:moveTo>
                            <a:pt x="1791" y="1127"/>
                          </a:moveTo>
                          <a:cubicBezTo>
                            <a:pt x="1487" y="1246"/>
                            <a:pt x="1487" y="1246"/>
                            <a:pt x="1487" y="1246"/>
                          </a:cubicBezTo>
                          <a:cubicBezTo>
                            <a:pt x="1527" y="1249"/>
                            <a:pt x="1527" y="1249"/>
                            <a:pt x="1527" y="1249"/>
                          </a:cubicBezTo>
                          <a:cubicBezTo>
                            <a:pt x="1556" y="1251"/>
                            <a:pt x="1583" y="1260"/>
                            <a:pt x="1607" y="1277"/>
                          </a:cubicBezTo>
                          <a:cubicBezTo>
                            <a:pt x="1890" y="1136"/>
                            <a:pt x="1890" y="1136"/>
                            <a:pt x="1890" y="1136"/>
                          </a:cubicBezTo>
                          <a:cubicBezTo>
                            <a:pt x="1861" y="1116"/>
                            <a:pt x="1823" y="1113"/>
                            <a:pt x="1791" y="1127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23" name="Group 22">
                      <a:extLst>
                        <a:ext uri="{FF2B5EF4-FFF2-40B4-BE49-F238E27FC236}">
                          <a16:creationId xmlns:a16="http://schemas.microsoft.com/office/drawing/2014/main" id="{7E7966E7-CDB2-48BA-AF81-4411D8B2FE4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35434" y="3265677"/>
                      <a:ext cx="852642" cy="736042"/>
                      <a:chOff x="535434" y="3265677"/>
                      <a:chExt cx="852642" cy="736042"/>
                    </a:xfrm>
                  </p:grpSpPr>
                  <p:sp>
                    <p:nvSpPr>
                      <p:cNvPr id="24" name="Rectangle: Rounded Corners 23">
                        <a:extLst>
                          <a:ext uri="{FF2B5EF4-FFF2-40B4-BE49-F238E27FC236}">
                            <a16:creationId xmlns:a16="http://schemas.microsoft.com/office/drawing/2014/main" id="{2FAE0B6C-53F9-4A6D-9F04-3539510FAD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80178" y="3574132"/>
                        <a:ext cx="123518" cy="427587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25" name="Rectangle: Rounded Corners 24">
                        <a:extLst>
                          <a:ext uri="{FF2B5EF4-FFF2-40B4-BE49-F238E27FC236}">
                            <a16:creationId xmlns:a16="http://schemas.microsoft.com/office/drawing/2014/main" id="{2DE264AB-51FC-44A8-BB8B-CD214CCC01C7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977998" y="3567725"/>
                        <a:ext cx="123518" cy="440186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grpSp>
                    <p:nvGrpSpPr>
                      <p:cNvPr id="26" name="Group 25">
                        <a:extLst>
                          <a:ext uri="{FF2B5EF4-FFF2-40B4-BE49-F238E27FC236}">
                            <a16:creationId xmlns:a16="http://schemas.microsoft.com/office/drawing/2014/main" id="{25FCEAA6-8DA9-4B0E-BA9B-81EEAC1C6A9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35434" y="3351746"/>
                        <a:ext cx="331828" cy="322330"/>
                        <a:chOff x="472035" y="3349581"/>
                        <a:chExt cx="440186" cy="427587"/>
                      </a:xfrm>
                      <a:solidFill>
                        <a:schemeClr val="accent3"/>
                      </a:solidFill>
                    </p:grpSpPr>
                    <p:sp>
                      <p:nvSpPr>
                        <p:cNvPr id="30" name="Rectangle: Rounded Corners 29">
                          <a:extLst>
                            <a:ext uri="{FF2B5EF4-FFF2-40B4-BE49-F238E27FC236}">
                              <a16:creationId xmlns:a16="http://schemas.microsoft.com/office/drawing/2014/main" id="{73C36B58-6D77-4A45-91A6-E91220D3C9F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2549" y="3349581"/>
                          <a:ext cx="123518" cy="427587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chemeClr val="accent2"/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/>
                        </a:p>
                      </p:txBody>
                    </p:sp>
                    <p:sp>
                      <p:nvSpPr>
                        <p:cNvPr id="31" name="Rectangle: Rounded Corners 30">
                          <a:extLst>
                            <a:ext uri="{FF2B5EF4-FFF2-40B4-BE49-F238E27FC236}">
                              <a16:creationId xmlns:a16="http://schemas.microsoft.com/office/drawing/2014/main" id="{EB3FA0B8-52E7-4B4F-8376-128189BD87C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5400000">
                          <a:off x="630369" y="3343173"/>
                          <a:ext cx="123518" cy="440186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chemeClr val="accent2"/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/>
                        </a:p>
                      </p:txBody>
                    </p:sp>
                  </p:grpSp>
                  <p:grpSp>
                    <p:nvGrpSpPr>
                      <p:cNvPr id="27" name="Group 26">
                        <a:extLst>
                          <a:ext uri="{FF2B5EF4-FFF2-40B4-BE49-F238E27FC236}">
                            <a16:creationId xmlns:a16="http://schemas.microsoft.com/office/drawing/2014/main" id="{63CEC3DE-036C-4A08-9FF7-624464292A6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01776" y="3265677"/>
                        <a:ext cx="286300" cy="278104"/>
                        <a:chOff x="472035" y="3349581"/>
                        <a:chExt cx="440186" cy="427587"/>
                      </a:xfrm>
                      <a:solidFill>
                        <a:schemeClr val="accent3"/>
                      </a:solidFill>
                    </p:grpSpPr>
                    <p:sp>
                      <p:nvSpPr>
                        <p:cNvPr id="28" name="Rectangle: Rounded Corners 27">
                          <a:extLst>
                            <a:ext uri="{FF2B5EF4-FFF2-40B4-BE49-F238E27FC236}">
                              <a16:creationId xmlns:a16="http://schemas.microsoft.com/office/drawing/2014/main" id="{81971753-322D-46D7-B9F3-29A87E428CD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2549" y="3349581"/>
                          <a:ext cx="123518" cy="427587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chemeClr val="accent2"/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/>
                        </a:p>
                      </p:txBody>
                    </p:sp>
                    <p:sp>
                      <p:nvSpPr>
                        <p:cNvPr id="29" name="Rectangle: Rounded Corners 28">
                          <a:extLst>
                            <a:ext uri="{FF2B5EF4-FFF2-40B4-BE49-F238E27FC236}">
                              <a16:creationId xmlns:a16="http://schemas.microsoft.com/office/drawing/2014/main" id="{6321A357-6079-4E93-98FA-55165F0001D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5400000">
                          <a:off x="630369" y="3343173"/>
                          <a:ext cx="123518" cy="440186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chemeClr val="accent2"/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8F7E9E63-A6C5-47EA-95C8-4A000C61AC57}"/>
                  </a:ext>
                </a:extLst>
              </p:cNvPr>
              <p:cNvGrpSpPr/>
              <p:nvPr/>
            </p:nvGrpSpPr>
            <p:grpSpPr>
              <a:xfrm>
                <a:off x="7723399" y="2962708"/>
                <a:ext cx="3686493" cy="1740661"/>
                <a:chOff x="7480748" y="2962708"/>
                <a:chExt cx="3686493" cy="1740661"/>
              </a:xfrm>
            </p:grpSpPr>
            <p:sp>
              <p:nvSpPr>
                <p:cNvPr id="58" name="Freeform 31">
                  <a:extLst>
                    <a:ext uri="{FF2B5EF4-FFF2-40B4-BE49-F238E27FC236}">
                      <a16:creationId xmlns:a16="http://schemas.microsoft.com/office/drawing/2014/main" id="{1734CCEA-35DA-472C-8D5E-C83C4512D684}"/>
                    </a:ext>
                  </a:extLst>
                </p:cNvPr>
                <p:cNvSpPr/>
                <p:nvPr/>
              </p:nvSpPr>
              <p:spPr>
                <a:xfrm flipH="1">
                  <a:off x="7480748" y="3289585"/>
                  <a:ext cx="3686493" cy="565492"/>
                </a:xfrm>
                <a:custGeom>
                  <a:avLst/>
                  <a:gdLst>
                    <a:gd name="connsiteX0" fmla="*/ 0 w 4290646"/>
                    <a:gd name="connsiteY0" fmla="*/ 0 h 900332"/>
                    <a:gd name="connsiteX1" fmla="*/ 4290646 w 4290646"/>
                    <a:gd name="connsiteY1" fmla="*/ 0 h 900332"/>
                    <a:gd name="connsiteX2" fmla="*/ 4290646 w 4290646"/>
                    <a:gd name="connsiteY2" fmla="*/ 900332 h 900332"/>
                    <a:gd name="connsiteX3" fmla="*/ 1195754 w 4290646"/>
                    <a:gd name="connsiteY3" fmla="*/ 900332 h 900332"/>
                    <a:gd name="connsiteX4" fmla="*/ 1195754 w 4290646"/>
                    <a:gd name="connsiteY4" fmla="*/ 604911 h 900332"/>
                    <a:gd name="connsiteX5" fmla="*/ 351693 w 4290646"/>
                    <a:gd name="connsiteY5" fmla="*/ 604911 h 900332"/>
                    <a:gd name="connsiteX6" fmla="*/ 351693 w 4290646"/>
                    <a:gd name="connsiteY6" fmla="*/ 900332 h 900332"/>
                    <a:gd name="connsiteX7" fmla="*/ 0 w 4290646"/>
                    <a:gd name="connsiteY7" fmla="*/ 900332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8" fmla="*/ 443133 w 4290646"/>
                    <a:gd name="connsiteY8" fmla="*/ 696351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6" fmla="*/ 1195754 w 4290646"/>
                    <a:gd name="connsiteY6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90646" h="900332">
                      <a:moveTo>
                        <a:pt x="351693" y="900332"/>
                      </a:moveTo>
                      <a:lnTo>
                        <a:pt x="0" y="900332"/>
                      </a:lnTo>
                      <a:lnTo>
                        <a:pt x="0" y="0"/>
                      </a:lnTo>
                      <a:lnTo>
                        <a:pt x="4290646" y="0"/>
                      </a:lnTo>
                    </a:path>
                  </a:pathLst>
                </a:custGeom>
                <a:noFill/>
                <a:ln w="6350">
                  <a:solidFill>
                    <a:schemeClr val="accent6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FF6EE949-5AB4-4C5C-9752-467E17253C1E}"/>
                    </a:ext>
                  </a:extLst>
                </p:cNvPr>
                <p:cNvGrpSpPr/>
                <p:nvPr/>
              </p:nvGrpSpPr>
              <p:grpSpPr>
                <a:xfrm>
                  <a:off x="10296550" y="3540043"/>
                  <a:ext cx="634352" cy="634352"/>
                  <a:chOff x="10296550" y="3540043"/>
                  <a:chExt cx="634352" cy="634352"/>
                </a:xfrm>
              </p:grpSpPr>
              <p:sp>
                <p:nvSpPr>
                  <p:cNvPr id="62" name="Rectangle 61">
                    <a:extLst>
                      <a:ext uri="{FF2B5EF4-FFF2-40B4-BE49-F238E27FC236}">
                        <a16:creationId xmlns:a16="http://schemas.microsoft.com/office/drawing/2014/main" id="{CC42E20B-544B-4363-9512-3F8FA3378D6E}"/>
                      </a:ext>
                    </a:extLst>
                  </p:cNvPr>
                  <p:cNvSpPr/>
                  <p:nvPr/>
                </p:nvSpPr>
                <p:spPr>
                  <a:xfrm>
                    <a:off x="10296550" y="3540043"/>
                    <a:ext cx="634352" cy="634352"/>
                  </a:xfrm>
                  <a:prstGeom prst="rect">
                    <a:avLst/>
                  </a:prstGeom>
                  <a:solidFill>
                    <a:schemeClr val="bg2"/>
                  </a:solidFill>
                  <a:ln w="635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  <p:grpSp>
                <p:nvGrpSpPr>
                  <p:cNvPr id="63" name="Group 46">
                    <a:extLst>
                      <a:ext uri="{FF2B5EF4-FFF2-40B4-BE49-F238E27FC236}">
                        <a16:creationId xmlns:a16="http://schemas.microsoft.com/office/drawing/2014/main" id="{585D2694-1853-4119-A43D-50D1CE933A7E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0411183" y="3647211"/>
                    <a:ext cx="405086" cy="420018"/>
                    <a:chOff x="3" y="0"/>
                    <a:chExt cx="5046" cy="5232"/>
                  </a:xfrm>
                  <a:solidFill>
                    <a:schemeClr val="accent1"/>
                  </a:solidFill>
                </p:grpSpPr>
                <p:sp>
                  <p:nvSpPr>
                    <p:cNvPr id="64" name="Freeform 47">
                      <a:extLst>
                        <a:ext uri="{FF2B5EF4-FFF2-40B4-BE49-F238E27FC236}">
                          <a16:creationId xmlns:a16="http://schemas.microsoft.com/office/drawing/2014/main" id="{3D8EEC71-D544-4A39-9F39-4DB04AB96CC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42" y="2008"/>
                      <a:ext cx="3443" cy="696"/>
                    </a:xfrm>
                    <a:custGeom>
                      <a:avLst/>
                      <a:gdLst>
                        <a:gd name="T0" fmla="*/ 1126 w 1516"/>
                        <a:gd name="T1" fmla="*/ 0 h 307"/>
                        <a:gd name="T2" fmla="*/ 1066 w 1516"/>
                        <a:gd name="T3" fmla="*/ 0 h 307"/>
                        <a:gd name="T4" fmla="*/ 759 w 1516"/>
                        <a:gd name="T5" fmla="*/ 107 h 307"/>
                        <a:gd name="T6" fmla="*/ 452 w 1516"/>
                        <a:gd name="T7" fmla="*/ 0 h 307"/>
                        <a:gd name="T8" fmla="*/ 407 w 1516"/>
                        <a:gd name="T9" fmla="*/ 0 h 307"/>
                        <a:gd name="T10" fmla="*/ 0 w 1516"/>
                        <a:gd name="T11" fmla="*/ 307 h 307"/>
                        <a:gd name="T12" fmla="*/ 1516 w 1516"/>
                        <a:gd name="T13" fmla="*/ 307 h 307"/>
                        <a:gd name="T14" fmla="*/ 1126 w 1516"/>
                        <a:gd name="T15" fmla="*/ 0 h 3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1516" h="307">
                          <a:moveTo>
                            <a:pt x="1126" y="0"/>
                          </a:moveTo>
                          <a:cubicBezTo>
                            <a:pt x="1066" y="0"/>
                            <a:pt x="1066" y="0"/>
                            <a:pt x="1066" y="0"/>
                          </a:cubicBezTo>
                          <a:cubicBezTo>
                            <a:pt x="997" y="64"/>
                            <a:pt x="885" y="107"/>
                            <a:pt x="759" y="107"/>
                          </a:cubicBezTo>
                          <a:cubicBezTo>
                            <a:pt x="633" y="107"/>
                            <a:pt x="521" y="64"/>
                            <a:pt x="452" y="0"/>
                          </a:cubicBezTo>
                          <a:cubicBezTo>
                            <a:pt x="407" y="0"/>
                            <a:pt x="407" y="0"/>
                            <a:pt x="407" y="0"/>
                          </a:cubicBezTo>
                          <a:cubicBezTo>
                            <a:pt x="183" y="0"/>
                            <a:pt x="0" y="138"/>
                            <a:pt x="0" y="307"/>
                          </a:cubicBezTo>
                          <a:cubicBezTo>
                            <a:pt x="1516" y="307"/>
                            <a:pt x="1516" y="307"/>
                            <a:pt x="1516" y="307"/>
                          </a:cubicBezTo>
                          <a:cubicBezTo>
                            <a:pt x="1516" y="136"/>
                            <a:pt x="1343" y="0"/>
                            <a:pt x="1126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5" name="Freeform 48">
                      <a:extLst>
                        <a:ext uri="{FF2B5EF4-FFF2-40B4-BE49-F238E27FC236}">
                          <a16:creationId xmlns:a16="http://schemas.microsoft.com/office/drawing/2014/main" id="{CC805058-CBE6-4FC1-9EFB-9EB280464D51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1523" y="0"/>
                      <a:ext cx="2076" cy="2067"/>
                    </a:xfrm>
                    <a:custGeom>
                      <a:avLst/>
                      <a:gdLst>
                        <a:gd name="T0" fmla="*/ 457 w 914"/>
                        <a:gd name="T1" fmla="*/ 0 h 912"/>
                        <a:gd name="T2" fmla="*/ 0 w 914"/>
                        <a:gd name="T3" fmla="*/ 457 h 912"/>
                        <a:gd name="T4" fmla="*/ 457 w 914"/>
                        <a:gd name="T5" fmla="*/ 912 h 912"/>
                        <a:gd name="T6" fmla="*/ 914 w 914"/>
                        <a:gd name="T7" fmla="*/ 455 h 912"/>
                        <a:gd name="T8" fmla="*/ 457 w 914"/>
                        <a:gd name="T9" fmla="*/ 0 h 912"/>
                        <a:gd name="T10" fmla="*/ 457 w 914"/>
                        <a:gd name="T11" fmla="*/ 810 h 912"/>
                        <a:gd name="T12" fmla="*/ 102 w 914"/>
                        <a:gd name="T13" fmla="*/ 455 h 912"/>
                        <a:gd name="T14" fmla="*/ 114 w 914"/>
                        <a:gd name="T15" fmla="*/ 369 h 912"/>
                        <a:gd name="T16" fmla="*/ 316 w 914"/>
                        <a:gd name="T17" fmla="*/ 419 h 912"/>
                        <a:gd name="T18" fmla="*/ 509 w 914"/>
                        <a:gd name="T19" fmla="*/ 360 h 912"/>
                        <a:gd name="T20" fmla="*/ 795 w 914"/>
                        <a:gd name="T21" fmla="*/ 355 h 912"/>
                        <a:gd name="T22" fmla="*/ 809 w 914"/>
                        <a:gd name="T23" fmla="*/ 455 h 912"/>
                        <a:gd name="T24" fmla="*/ 457 w 914"/>
                        <a:gd name="T25" fmla="*/ 810 h 9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914" h="912">
                          <a:moveTo>
                            <a:pt x="457" y="0"/>
                          </a:moveTo>
                          <a:cubicBezTo>
                            <a:pt x="204" y="0"/>
                            <a:pt x="0" y="205"/>
                            <a:pt x="0" y="457"/>
                          </a:cubicBezTo>
                          <a:cubicBezTo>
                            <a:pt x="2" y="707"/>
                            <a:pt x="207" y="912"/>
                            <a:pt x="457" y="912"/>
                          </a:cubicBezTo>
                          <a:cubicBezTo>
                            <a:pt x="709" y="912"/>
                            <a:pt x="914" y="707"/>
                            <a:pt x="914" y="455"/>
                          </a:cubicBezTo>
                          <a:cubicBezTo>
                            <a:pt x="914" y="203"/>
                            <a:pt x="709" y="0"/>
                            <a:pt x="457" y="0"/>
                          </a:cubicBezTo>
                          <a:close/>
                          <a:moveTo>
                            <a:pt x="457" y="810"/>
                          </a:moveTo>
                          <a:cubicBezTo>
                            <a:pt x="262" y="810"/>
                            <a:pt x="102" y="650"/>
                            <a:pt x="102" y="455"/>
                          </a:cubicBezTo>
                          <a:cubicBezTo>
                            <a:pt x="102" y="424"/>
                            <a:pt x="107" y="396"/>
                            <a:pt x="114" y="369"/>
                          </a:cubicBezTo>
                          <a:cubicBezTo>
                            <a:pt x="157" y="391"/>
                            <a:pt x="231" y="419"/>
                            <a:pt x="316" y="419"/>
                          </a:cubicBezTo>
                          <a:cubicBezTo>
                            <a:pt x="378" y="419"/>
                            <a:pt x="445" y="405"/>
                            <a:pt x="509" y="360"/>
                          </a:cubicBezTo>
                          <a:cubicBezTo>
                            <a:pt x="516" y="355"/>
                            <a:pt x="671" y="243"/>
                            <a:pt x="795" y="355"/>
                          </a:cubicBezTo>
                          <a:cubicBezTo>
                            <a:pt x="804" y="386"/>
                            <a:pt x="809" y="422"/>
                            <a:pt x="809" y="455"/>
                          </a:cubicBezTo>
                          <a:cubicBezTo>
                            <a:pt x="812" y="650"/>
                            <a:pt x="652" y="810"/>
                            <a:pt x="457" y="81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6" name="Freeform 49">
                      <a:extLst>
                        <a:ext uri="{FF2B5EF4-FFF2-40B4-BE49-F238E27FC236}">
                          <a16:creationId xmlns:a16="http://schemas.microsoft.com/office/drawing/2014/main" id="{B476DB97-DE04-492E-AAFF-8C6B7EDBE49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843" y="4081"/>
                      <a:ext cx="334" cy="335"/>
                    </a:xfrm>
                    <a:custGeom>
                      <a:avLst/>
                      <a:gdLst>
                        <a:gd name="T0" fmla="*/ 73 w 147"/>
                        <a:gd name="T1" fmla="*/ 0 h 148"/>
                        <a:gd name="T2" fmla="*/ 0 w 147"/>
                        <a:gd name="T3" fmla="*/ 72 h 148"/>
                        <a:gd name="T4" fmla="*/ 0 w 147"/>
                        <a:gd name="T5" fmla="*/ 74 h 148"/>
                        <a:gd name="T6" fmla="*/ 73 w 147"/>
                        <a:gd name="T7" fmla="*/ 148 h 148"/>
                        <a:gd name="T8" fmla="*/ 147 w 147"/>
                        <a:gd name="T9" fmla="*/ 77 h 148"/>
                        <a:gd name="T10" fmla="*/ 147 w 147"/>
                        <a:gd name="T11" fmla="*/ 74 h 148"/>
                        <a:gd name="T12" fmla="*/ 73 w 147"/>
                        <a:gd name="T13" fmla="*/ 0 h 1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47" h="148">
                          <a:moveTo>
                            <a:pt x="73" y="0"/>
                          </a:moveTo>
                          <a:cubicBezTo>
                            <a:pt x="33" y="0"/>
                            <a:pt x="2" y="31"/>
                            <a:pt x="0" y="72"/>
                          </a:cubicBezTo>
                          <a:cubicBezTo>
                            <a:pt x="0" y="74"/>
                            <a:pt x="0" y="74"/>
                            <a:pt x="0" y="74"/>
                          </a:cubicBezTo>
                          <a:cubicBezTo>
                            <a:pt x="0" y="115"/>
                            <a:pt x="33" y="148"/>
                            <a:pt x="73" y="148"/>
                          </a:cubicBezTo>
                          <a:cubicBezTo>
                            <a:pt x="114" y="148"/>
                            <a:pt x="145" y="117"/>
                            <a:pt x="147" y="77"/>
                          </a:cubicBezTo>
                          <a:cubicBezTo>
                            <a:pt x="147" y="74"/>
                            <a:pt x="147" y="74"/>
                            <a:pt x="147" y="74"/>
                          </a:cubicBezTo>
                          <a:cubicBezTo>
                            <a:pt x="147" y="34"/>
                            <a:pt x="114" y="0"/>
                            <a:pt x="73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7" name="Freeform 50">
                      <a:extLst>
                        <a:ext uri="{FF2B5EF4-FFF2-40B4-BE49-F238E27FC236}">
                          <a16:creationId xmlns:a16="http://schemas.microsoft.com/office/drawing/2014/main" id="{483820EF-BADA-4537-815A-BB7E35DAFE3A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3" y="2813"/>
                      <a:ext cx="5046" cy="2419"/>
                    </a:xfrm>
                    <a:custGeom>
                      <a:avLst/>
                      <a:gdLst>
                        <a:gd name="T0" fmla="*/ 1945 w 2221"/>
                        <a:gd name="T1" fmla="*/ 1014 h 1067"/>
                        <a:gd name="T2" fmla="*/ 1971 w 2221"/>
                        <a:gd name="T3" fmla="*/ 124 h 1067"/>
                        <a:gd name="T4" fmla="*/ 404 w 2221"/>
                        <a:gd name="T5" fmla="*/ 0 h 1067"/>
                        <a:gd name="T6" fmla="*/ 281 w 2221"/>
                        <a:gd name="T7" fmla="*/ 940 h 1067"/>
                        <a:gd name="T8" fmla="*/ 23 w 2221"/>
                        <a:gd name="T9" fmla="*/ 1017 h 1067"/>
                        <a:gd name="T10" fmla="*/ 0 w 2221"/>
                        <a:gd name="T11" fmla="*/ 1043 h 1067"/>
                        <a:gd name="T12" fmla="*/ 2197 w 2221"/>
                        <a:gd name="T13" fmla="*/ 1067 h 1067"/>
                        <a:gd name="T14" fmla="*/ 2221 w 2221"/>
                        <a:gd name="T15" fmla="*/ 1040 h 1067"/>
                        <a:gd name="T16" fmla="*/ 1028 w 2221"/>
                        <a:gd name="T17" fmla="*/ 545 h 1067"/>
                        <a:gd name="T18" fmla="*/ 971 w 2221"/>
                        <a:gd name="T19" fmla="*/ 614 h 1067"/>
                        <a:gd name="T20" fmla="*/ 895 w 2221"/>
                        <a:gd name="T21" fmla="*/ 562 h 1067"/>
                        <a:gd name="T22" fmla="*/ 852 w 2221"/>
                        <a:gd name="T23" fmla="*/ 543 h 1067"/>
                        <a:gd name="T24" fmla="*/ 762 w 2221"/>
                        <a:gd name="T25" fmla="*/ 521 h 1067"/>
                        <a:gd name="T26" fmla="*/ 769 w 2221"/>
                        <a:gd name="T27" fmla="*/ 433 h 1067"/>
                        <a:gd name="T28" fmla="*/ 719 w 2221"/>
                        <a:gd name="T29" fmla="*/ 362 h 1067"/>
                        <a:gd name="T30" fmla="*/ 785 w 2221"/>
                        <a:gd name="T31" fmla="*/ 305 h 1067"/>
                        <a:gd name="T32" fmla="*/ 762 w 2221"/>
                        <a:gd name="T33" fmla="*/ 259 h 1067"/>
                        <a:gd name="T34" fmla="*/ 852 w 2221"/>
                        <a:gd name="T35" fmla="*/ 238 h 1067"/>
                        <a:gd name="T36" fmla="*/ 909 w 2221"/>
                        <a:gd name="T37" fmla="*/ 169 h 1067"/>
                        <a:gd name="T38" fmla="*/ 985 w 2221"/>
                        <a:gd name="T39" fmla="*/ 221 h 1067"/>
                        <a:gd name="T40" fmla="*/ 1028 w 2221"/>
                        <a:gd name="T41" fmla="*/ 240 h 1067"/>
                        <a:gd name="T42" fmla="*/ 1119 w 2221"/>
                        <a:gd name="T43" fmla="*/ 262 h 1067"/>
                        <a:gd name="T44" fmla="*/ 1112 w 2221"/>
                        <a:gd name="T45" fmla="*/ 350 h 1067"/>
                        <a:gd name="T46" fmla="*/ 1162 w 2221"/>
                        <a:gd name="T47" fmla="*/ 421 h 1067"/>
                        <a:gd name="T48" fmla="*/ 1095 w 2221"/>
                        <a:gd name="T49" fmla="*/ 478 h 1067"/>
                        <a:gd name="T50" fmla="*/ 1119 w 2221"/>
                        <a:gd name="T51" fmla="*/ 524 h 1067"/>
                        <a:gd name="T52" fmla="*/ 1028 w 2221"/>
                        <a:gd name="T53" fmla="*/ 545 h 1067"/>
                        <a:gd name="T54" fmla="*/ 1547 w 2221"/>
                        <a:gd name="T55" fmla="*/ 674 h 1067"/>
                        <a:gd name="T56" fmla="*/ 1500 w 2221"/>
                        <a:gd name="T57" fmla="*/ 688 h 1067"/>
                        <a:gd name="T58" fmla="*/ 1490 w 2221"/>
                        <a:gd name="T59" fmla="*/ 709 h 1067"/>
                        <a:gd name="T60" fmla="*/ 1464 w 2221"/>
                        <a:gd name="T61" fmla="*/ 824 h 1067"/>
                        <a:gd name="T62" fmla="*/ 1395 w 2221"/>
                        <a:gd name="T63" fmla="*/ 793 h 1067"/>
                        <a:gd name="T64" fmla="*/ 1388 w 2221"/>
                        <a:gd name="T65" fmla="*/ 805 h 1067"/>
                        <a:gd name="T66" fmla="*/ 1288 w 2221"/>
                        <a:gd name="T67" fmla="*/ 867 h 1067"/>
                        <a:gd name="T68" fmla="*/ 1273 w 2221"/>
                        <a:gd name="T69" fmla="*/ 814 h 1067"/>
                        <a:gd name="T70" fmla="*/ 1271 w 2221"/>
                        <a:gd name="T71" fmla="*/ 805 h 1067"/>
                        <a:gd name="T72" fmla="*/ 1245 w 2221"/>
                        <a:gd name="T73" fmla="*/ 793 h 1067"/>
                        <a:gd name="T74" fmla="*/ 1238 w 2221"/>
                        <a:gd name="T75" fmla="*/ 798 h 1067"/>
                        <a:gd name="T76" fmla="*/ 1131 w 2221"/>
                        <a:gd name="T77" fmla="*/ 767 h 1067"/>
                        <a:gd name="T78" fmla="*/ 1159 w 2221"/>
                        <a:gd name="T79" fmla="*/ 712 h 1067"/>
                        <a:gd name="T80" fmla="*/ 1162 w 2221"/>
                        <a:gd name="T81" fmla="*/ 698 h 1067"/>
                        <a:gd name="T82" fmla="*/ 1090 w 2221"/>
                        <a:gd name="T83" fmla="*/ 671 h 1067"/>
                        <a:gd name="T84" fmla="*/ 1100 w 2221"/>
                        <a:gd name="T85" fmla="*/ 593 h 1067"/>
                        <a:gd name="T86" fmla="*/ 1147 w 2221"/>
                        <a:gd name="T87" fmla="*/ 578 h 1067"/>
                        <a:gd name="T88" fmla="*/ 1157 w 2221"/>
                        <a:gd name="T89" fmla="*/ 557 h 1067"/>
                        <a:gd name="T90" fmla="*/ 1183 w 2221"/>
                        <a:gd name="T91" fmla="*/ 443 h 1067"/>
                        <a:gd name="T92" fmla="*/ 1252 w 2221"/>
                        <a:gd name="T93" fmla="*/ 474 h 1067"/>
                        <a:gd name="T94" fmla="*/ 1259 w 2221"/>
                        <a:gd name="T95" fmla="*/ 462 h 1067"/>
                        <a:gd name="T96" fmla="*/ 1364 w 2221"/>
                        <a:gd name="T97" fmla="*/ 400 h 1067"/>
                        <a:gd name="T98" fmla="*/ 1378 w 2221"/>
                        <a:gd name="T99" fmla="*/ 452 h 1067"/>
                        <a:gd name="T100" fmla="*/ 1381 w 2221"/>
                        <a:gd name="T101" fmla="*/ 462 h 1067"/>
                        <a:gd name="T102" fmla="*/ 1407 w 2221"/>
                        <a:gd name="T103" fmla="*/ 474 h 1067"/>
                        <a:gd name="T104" fmla="*/ 1414 w 2221"/>
                        <a:gd name="T105" fmla="*/ 469 h 1067"/>
                        <a:gd name="T106" fmla="*/ 1519 w 2221"/>
                        <a:gd name="T107" fmla="*/ 500 h 1067"/>
                        <a:gd name="T108" fmla="*/ 1490 w 2221"/>
                        <a:gd name="T109" fmla="*/ 555 h 1067"/>
                        <a:gd name="T110" fmla="*/ 1488 w 2221"/>
                        <a:gd name="T111" fmla="*/ 569 h 1067"/>
                        <a:gd name="T112" fmla="*/ 1559 w 2221"/>
                        <a:gd name="T113" fmla="*/ 598 h 106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</a:cxnLst>
                      <a:rect l="0" t="0" r="r" b="b"/>
                      <a:pathLst>
                        <a:path w="2221" h="1067">
                          <a:moveTo>
                            <a:pt x="2197" y="1014"/>
                          </a:moveTo>
                          <a:cubicBezTo>
                            <a:pt x="1945" y="1014"/>
                            <a:pt x="1945" y="1014"/>
                            <a:pt x="1945" y="1014"/>
                          </a:cubicBezTo>
                          <a:cubicBezTo>
                            <a:pt x="1962" y="993"/>
                            <a:pt x="1971" y="967"/>
                            <a:pt x="1971" y="938"/>
                          </a:cubicBezTo>
                          <a:cubicBezTo>
                            <a:pt x="1971" y="124"/>
                            <a:pt x="1971" y="124"/>
                            <a:pt x="1971" y="124"/>
                          </a:cubicBezTo>
                          <a:cubicBezTo>
                            <a:pt x="1971" y="55"/>
                            <a:pt x="1914" y="0"/>
                            <a:pt x="1847" y="0"/>
                          </a:cubicBezTo>
                          <a:cubicBezTo>
                            <a:pt x="404" y="0"/>
                            <a:pt x="404" y="0"/>
                            <a:pt x="404" y="0"/>
                          </a:cubicBezTo>
                          <a:cubicBezTo>
                            <a:pt x="335" y="0"/>
                            <a:pt x="281" y="57"/>
                            <a:pt x="281" y="124"/>
                          </a:cubicBezTo>
                          <a:cubicBezTo>
                            <a:pt x="281" y="940"/>
                            <a:pt x="281" y="940"/>
                            <a:pt x="281" y="940"/>
                          </a:cubicBezTo>
                          <a:cubicBezTo>
                            <a:pt x="281" y="969"/>
                            <a:pt x="290" y="995"/>
                            <a:pt x="307" y="1017"/>
                          </a:cubicBezTo>
                          <a:cubicBezTo>
                            <a:pt x="23" y="1017"/>
                            <a:pt x="23" y="1017"/>
                            <a:pt x="23" y="1017"/>
                          </a:cubicBezTo>
                          <a:cubicBezTo>
                            <a:pt x="9" y="1017"/>
                            <a:pt x="0" y="1028"/>
                            <a:pt x="0" y="1040"/>
                          </a:cubicBezTo>
                          <a:cubicBezTo>
                            <a:pt x="0" y="1043"/>
                            <a:pt x="0" y="1043"/>
                            <a:pt x="0" y="1043"/>
                          </a:cubicBezTo>
                          <a:cubicBezTo>
                            <a:pt x="0" y="1057"/>
                            <a:pt x="11" y="1067"/>
                            <a:pt x="23" y="1067"/>
                          </a:cubicBezTo>
                          <a:cubicBezTo>
                            <a:pt x="2197" y="1067"/>
                            <a:pt x="2197" y="1067"/>
                            <a:pt x="2197" y="1067"/>
                          </a:cubicBezTo>
                          <a:cubicBezTo>
                            <a:pt x="2212" y="1067"/>
                            <a:pt x="2221" y="1055"/>
                            <a:pt x="2221" y="1043"/>
                          </a:cubicBezTo>
                          <a:cubicBezTo>
                            <a:pt x="2221" y="1040"/>
                            <a:pt x="2221" y="1040"/>
                            <a:pt x="2221" y="1040"/>
                          </a:cubicBezTo>
                          <a:cubicBezTo>
                            <a:pt x="2221" y="1026"/>
                            <a:pt x="2212" y="1014"/>
                            <a:pt x="2197" y="1014"/>
                          </a:cubicBezTo>
                          <a:close/>
                          <a:moveTo>
                            <a:pt x="1028" y="545"/>
                          </a:moveTo>
                          <a:cubicBezTo>
                            <a:pt x="995" y="526"/>
                            <a:pt x="988" y="562"/>
                            <a:pt x="988" y="562"/>
                          </a:cubicBezTo>
                          <a:cubicBezTo>
                            <a:pt x="971" y="614"/>
                            <a:pt x="971" y="614"/>
                            <a:pt x="971" y="614"/>
                          </a:cubicBezTo>
                          <a:cubicBezTo>
                            <a:pt x="909" y="614"/>
                            <a:pt x="909" y="614"/>
                            <a:pt x="909" y="614"/>
                          </a:cubicBezTo>
                          <a:cubicBezTo>
                            <a:pt x="895" y="562"/>
                            <a:pt x="895" y="562"/>
                            <a:pt x="895" y="562"/>
                          </a:cubicBezTo>
                          <a:cubicBezTo>
                            <a:pt x="885" y="526"/>
                            <a:pt x="857" y="540"/>
                            <a:pt x="852" y="543"/>
                          </a:cubicBezTo>
                          <a:cubicBezTo>
                            <a:pt x="852" y="543"/>
                            <a:pt x="852" y="543"/>
                            <a:pt x="852" y="543"/>
                          </a:cubicBezTo>
                          <a:cubicBezTo>
                            <a:pt x="807" y="567"/>
                            <a:pt x="807" y="567"/>
                            <a:pt x="807" y="567"/>
                          </a:cubicBezTo>
                          <a:cubicBezTo>
                            <a:pt x="762" y="521"/>
                            <a:pt x="762" y="521"/>
                            <a:pt x="762" y="521"/>
                          </a:cubicBezTo>
                          <a:cubicBezTo>
                            <a:pt x="788" y="476"/>
                            <a:pt x="788" y="476"/>
                            <a:pt x="788" y="476"/>
                          </a:cubicBezTo>
                          <a:cubicBezTo>
                            <a:pt x="804" y="445"/>
                            <a:pt x="776" y="436"/>
                            <a:pt x="769" y="433"/>
                          </a:cubicBezTo>
                          <a:cubicBezTo>
                            <a:pt x="719" y="419"/>
                            <a:pt x="719" y="419"/>
                            <a:pt x="719" y="419"/>
                          </a:cubicBezTo>
                          <a:cubicBezTo>
                            <a:pt x="719" y="362"/>
                            <a:pt x="719" y="362"/>
                            <a:pt x="719" y="362"/>
                          </a:cubicBezTo>
                          <a:cubicBezTo>
                            <a:pt x="769" y="347"/>
                            <a:pt x="769" y="347"/>
                            <a:pt x="769" y="347"/>
                          </a:cubicBezTo>
                          <a:cubicBezTo>
                            <a:pt x="804" y="336"/>
                            <a:pt x="785" y="305"/>
                            <a:pt x="785" y="305"/>
                          </a:cubicBezTo>
                          <a:cubicBezTo>
                            <a:pt x="785" y="305"/>
                            <a:pt x="785" y="305"/>
                            <a:pt x="785" y="305"/>
                          </a:cubicBezTo>
                          <a:cubicBezTo>
                            <a:pt x="762" y="259"/>
                            <a:pt x="762" y="259"/>
                            <a:pt x="762" y="259"/>
                          </a:cubicBezTo>
                          <a:cubicBezTo>
                            <a:pt x="807" y="214"/>
                            <a:pt x="807" y="214"/>
                            <a:pt x="807" y="214"/>
                          </a:cubicBezTo>
                          <a:cubicBezTo>
                            <a:pt x="852" y="238"/>
                            <a:pt x="852" y="238"/>
                            <a:pt x="852" y="238"/>
                          </a:cubicBezTo>
                          <a:cubicBezTo>
                            <a:pt x="885" y="257"/>
                            <a:pt x="892" y="221"/>
                            <a:pt x="892" y="221"/>
                          </a:cubicBezTo>
                          <a:cubicBezTo>
                            <a:pt x="909" y="169"/>
                            <a:pt x="909" y="169"/>
                            <a:pt x="909" y="169"/>
                          </a:cubicBezTo>
                          <a:cubicBezTo>
                            <a:pt x="971" y="169"/>
                            <a:pt x="971" y="169"/>
                            <a:pt x="971" y="169"/>
                          </a:cubicBezTo>
                          <a:cubicBezTo>
                            <a:pt x="985" y="221"/>
                            <a:pt x="985" y="221"/>
                            <a:pt x="985" y="221"/>
                          </a:cubicBezTo>
                          <a:cubicBezTo>
                            <a:pt x="995" y="257"/>
                            <a:pt x="1023" y="243"/>
                            <a:pt x="1028" y="240"/>
                          </a:cubicBezTo>
                          <a:cubicBezTo>
                            <a:pt x="1028" y="240"/>
                            <a:pt x="1028" y="240"/>
                            <a:pt x="1028" y="240"/>
                          </a:cubicBezTo>
                          <a:cubicBezTo>
                            <a:pt x="1073" y="217"/>
                            <a:pt x="1073" y="217"/>
                            <a:pt x="1073" y="217"/>
                          </a:cubicBezTo>
                          <a:cubicBezTo>
                            <a:pt x="1119" y="262"/>
                            <a:pt x="1119" y="262"/>
                            <a:pt x="1119" y="262"/>
                          </a:cubicBezTo>
                          <a:cubicBezTo>
                            <a:pt x="1092" y="307"/>
                            <a:pt x="1092" y="307"/>
                            <a:pt x="1092" y="307"/>
                          </a:cubicBezTo>
                          <a:cubicBezTo>
                            <a:pt x="1076" y="338"/>
                            <a:pt x="1104" y="347"/>
                            <a:pt x="1112" y="350"/>
                          </a:cubicBezTo>
                          <a:cubicBezTo>
                            <a:pt x="1162" y="364"/>
                            <a:pt x="1162" y="364"/>
                            <a:pt x="1162" y="364"/>
                          </a:cubicBezTo>
                          <a:cubicBezTo>
                            <a:pt x="1162" y="421"/>
                            <a:pt x="1162" y="421"/>
                            <a:pt x="1162" y="421"/>
                          </a:cubicBezTo>
                          <a:cubicBezTo>
                            <a:pt x="1112" y="436"/>
                            <a:pt x="1112" y="436"/>
                            <a:pt x="1112" y="436"/>
                          </a:cubicBezTo>
                          <a:cubicBezTo>
                            <a:pt x="1076" y="447"/>
                            <a:pt x="1095" y="478"/>
                            <a:pt x="1095" y="478"/>
                          </a:cubicBezTo>
                          <a:cubicBezTo>
                            <a:pt x="1095" y="478"/>
                            <a:pt x="1095" y="478"/>
                            <a:pt x="1095" y="478"/>
                          </a:cubicBezTo>
                          <a:cubicBezTo>
                            <a:pt x="1119" y="524"/>
                            <a:pt x="1119" y="524"/>
                            <a:pt x="1119" y="524"/>
                          </a:cubicBezTo>
                          <a:cubicBezTo>
                            <a:pt x="1073" y="569"/>
                            <a:pt x="1073" y="569"/>
                            <a:pt x="1073" y="569"/>
                          </a:cubicBezTo>
                          <a:lnTo>
                            <a:pt x="1028" y="545"/>
                          </a:lnTo>
                          <a:close/>
                          <a:moveTo>
                            <a:pt x="1557" y="671"/>
                          </a:moveTo>
                          <a:cubicBezTo>
                            <a:pt x="1547" y="674"/>
                            <a:pt x="1547" y="674"/>
                            <a:pt x="1547" y="674"/>
                          </a:cubicBezTo>
                          <a:cubicBezTo>
                            <a:pt x="1528" y="678"/>
                            <a:pt x="1502" y="688"/>
                            <a:pt x="1500" y="688"/>
                          </a:cubicBezTo>
                          <a:cubicBezTo>
                            <a:pt x="1500" y="688"/>
                            <a:pt x="1500" y="688"/>
                            <a:pt x="1500" y="688"/>
                          </a:cubicBezTo>
                          <a:cubicBezTo>
                            <a:pt x="1495" y="690"/>
                            <a:pt x="1490" y="693"/>
                            <a:pt x="1488" y="698"/>
                          </a:cubicBezTo>
                          <a:cubicBezTo>
                            <a:pt x="1485" y="702"/>
                            <a:pt x="1488" y="707"/>
                            <a:pt x="1490" y="709"/>
                          </a:cubicBezTo>
                          <a:cubicBezTo>
                            <a:pt x="1521" y="767"/>
                            <a:pt x="1521" y="767"/>
                            <a:pt x="1521" y="767"/>
                          </a:cubicBezTo>
                          <a:cubicBezTo>
                            <a:pt x="1464" y="824"/>
                            <a:pt x="1464" y="824"/>
                            <a:pt x="1464" y="824"/>
                          </a:cubicBezTo>
                          <a:cubicBezTo>
                            <a:pt x="1409" y="795"/>
                            <a:pt x="1409" y="795"/>
                            <a:pt x="1409" y="795"/>
                          </a:cubicBezTo>
                          <a:cubicBezTo>
                            <a:pt x="1404" y="793"/>
                            <a:pt x="1400" y="790"/>
                            <a:pt x="1395" y="793"/>
                          </a:cubicBezTo>
                          <a:cubicBezTo>
                            <a:pt x="1390" y="795"/>
                            <a:pt x="1388" y="802"/>
                            <a:pt x="1388" y="805"/>
                          </a:cubicBezTo>
                          <a:cubicBezTo>
                            <a:pt x="1388" y="805"/>
                            <a:pt x="1388" y="805"/>
                            <a:pt x="1388" y="805"/>
                          </a:cubicBezTo>
                          <a:cubicBezTo>
                            <a:pt x="1369" y="867"/>
                            <a:pt x="1369" y="867"/>
                            <a:pt x="1369" y="867"/>
                          </a:cubicBezTo>
                          <a:cubicBezTo>
                            <a:pt x="1288" y="867"/>
                            <a:pt x="1288" y="867"/>
                            <a:pt x="1288" y="867"/>
                          </a:cubicBezTo>
                          <a:cubicBezTo>
                            <a:pt x="1285" y="857"/>
                            <a:pt x="1285" y="857"/>
                            <a:pt x="1285" y="857"/>
                          </a:cubicBezTo>
                          <a:cubicBezTo>
                            <a:pt x="1285" y="857"/>
                            <a:pt x="1278" y="828"/>
                            <a:pt x="1273" y="814"/>
                          </a:cubicBezTo>
                          <a:cubicBezTo>
                            <a:pt x="1273" y="814"/>
                            <a:pt x="1273" y="814"/>
                            <a:pt x="1273" y="814"/>
                          </a:cubicBezTo>
                          <a:cubicBezTo>
                            <a:pt x="1271" y="805"/>
                            <a:pt x="1271" y="805"/>
                            <a:pt x="1271" y="805"/>
                          </a:cubicBezTo>
                          <a:cubicBezTo>
                            <a:pt x="1269" y="800"/>
                            <a:pt x="1266" y="793"/>
                            <a:pt x="1262" y="790"/>
                          </a:cubicBezTo>
                          <a:cubicBezTo>
                            <a:pt x="1257" y="788"/>
                            <a:pt x="1250" y="790"/>
                            <a:pt x="1245" y="793"/>
                          </a:cubicBezTo>
                          <a:cubicBezTo>
                            <a:pt x="1238" y="798"/>
                            <a:pt x="1238" y="798"/>
                            <a:pt x="1238" y="798"/>
                          </a:cubicBezTo>
                          <a:cubicBezTo>
                            <a:pt x="1238" y="798"/>
                            <a:pt x="1238" y="798"/>
                            <a:pt x="1238" y="798"/>
                          </a:cubicBezTo>
                          <a:cubicBezTo>
                            <a:pt x="1190" y="824"/>
                            <a:pt x="1190" y="824"/>
                            <a:pt x="1190" y="824"/>
                          </a:cubicBezTo>
                          <a:cubicBezTo>
                            <a:pt x="1131" y="767"/>
                            <a:pt x="1131" y="767"/>
                            <a:pt x="1131" y="767"/>
                          </a:cubicBezTo>
                          <a:cubicBezTo>
                            <a:pt x="1135" y="757"/>
                            <a:pt x="1135" y="757"/>
                            <a:pt x="1135" y="757"/>
                          </a:cubicBezTo>
                          <a:cubicBezTo>
                            <a:pt x="1145" y="740"/>
                            <a:pt x="1159" y="714"/>
                            <a:pt x="1159" y="712"/>
                          </a:cubicBezTo>
                          <a:cubicBezTo>
                            <a:pt x="1159" y="712"/>
                            <a:pt x="1159" y="712"/>
                            <a:pt x="1159" y="712"/>
                          </a:cubicBezTo>
                          <a:cubicBezTo>
                            <a:pt x="1162" y="707"/>
                            <a:pt x="1164" y="702"/>
                            <a:pt x="1162" y="698"/>
                          </a:cubicBezTo>
                          <a:cubicBezTo>
                            <a:pt x="1159" y="693"/>
                            <a:pt x="1152" y="690"/>
                            <a:pt x="1147" y="688"/>
                          </a:cubicBezTo>
                          <a:cubicBezTo>
                            <a:pt x="1090" y="671"/>
                            <a:pt x="1090" y="671"/>
                            <a:pt x="1090" y="671"/>
                          </a:cubicBezTo>
                          <a:cubicBezTo>
                            <a:pt x="1090" y="595"/>
                            <a:pt x="1090" y="595"/>
                            <a:pt x="1090" y="595"/>
                          </a:cubicBezTo>
                          <a:cubicBezTo>
                            <a:pt x="1100" y="593"/>
                            <a:pt x="1100" y="593"/>
                            <a:pt x="1100" y="593"/>
                          </a:cubicBezTo>
                          <a:cubicBezTo>
                            <a:pt x="1119" y="588"/>
                            <a:pt x="1145" y="578"/>
                            <a:pt x="1147" y="578"/>
                          </a:cubicBezTo>
                          <a:cubicBezTo>
                            <a:pt x="1147" y="578"/>
                            <a:pt x="1147" y="578"/>
                            <a:pt x="1147" y="578"/>
                          </a:cubicBezTo>
                          <a:cubicBezTo>
                            <a:pt x="1152" y="576"/>
                            <a:pt x="1157" y="574"/>
                            <a:pt x="1159" y="569"/>
                          </a:cubicBezTo>
                          <a:cubicBezTo>
                            <a:pt x="1162" y="564"/>
                            <a:pt x="1159" y="559"/>
                            <a:pt x="1157" y="557"/>
                          </a:cubicBezTo>
                          <a:cubicBezTo>
                            <a:pt x="1126" y="500"/>
                            <a:pt x="1126" y="500"/>
                            <a:pt x="1126" y="500"/>
                          </a:cubicBezTo>
                          <a:cubicBezTo>
                            <a:pt x="1183" y="443"/>
                            <a:pt x="1183" y="443"/>
                            <a:pt x="1183" y="443"/>
                          </a:cubicBezTo>
                          <a:cubicBezTo>
                            <a:pt x="1238" y="471"/>
                            <a:pt x="1238" y="471"/>
                            <a:pt x="1238" y="471"/>
                          </a:cubicBezTo>
                          <a:cubicBezTo>
                            <a:pt x="1242" y="474"/>
                            <a:pt x="1247" y="476"/>
                            <a:pt x="1252" y="474"/>
                          </a:cubicBezTo>
                          <a:cubicBezTo>
                            <a:pt x="1257" y="471"/>
                            <a:pt x="1259" y="464"/>
                            <a:pt x="1259" y="462"/>
                          </a:cubicBezTo>
                          <a:cubicBezTo>
                            <a:pt x="1259" y="462"/>
                            <a:pt x="1259" y="462"/>
                            <a:pt x="1259" y="462"/>
                          </a:cubicBezTo>
                          <a:cubicBezTo>
                            <a:pt x="1278" y="400"/>
                            <a:pt x="1278" y="400"/>
                            <a:pt x="1278" y="400"/>
                          </a:cubicBezTo>
                          <a:cubicBezTo>
                            <a:pt x="1364" y="400"/>
                            <a:pt x="1364" y="400"/>
                            <a:pt x="1364" y="400"/>
                          </a:cubicBezTo>
                          <a:cubicBezTo>
                            <a:pt x="1366" y="409"/>
                            <a:pt x="1366" y="409"/>
                            <a:pt x="1366" y="409"/>
                          </a:cubicBezTo>
                          <a:cubicBezTo>
                            <a:pt x="1366" y="409"/>
                            <a:pt x="1373" y="438"/>
                            <a:pt x="1378" y="452"/>
                          </a:cubicBezTo>
                          <a:cubicBezTo>
                            <a:pt x="1378" y="452"/>
                            <a:pt x="1378" y="452"/>
                            <a:pt x="1378" y="452"/>
                          </a:cubicBezTo>
                          <a:cubicBezTo>
                            <a:pt x="1381" y="462"/>
                            <a:pt x="1381" y="462"/>
                            <a:pt x="1381" y="462"/>
                          </a:cubicBezTo>
                          <a:cubicBezTo>
                            <a:pt x="1383" y="467"/>
                            <a:pt x="1385" y="474"/>
                            <a:pt x="1390" y="476"/>
                          </a:cubicBezTo>
                          <a:cubicBezTo>
                            <a:pt x="1395" y="478"/>
                            <a:pt x="1402" y="476"/>
                            <a:pt x="1407" y="474"/>
                          </a:cubicBezTo>
                          <a:cubicBezTo>
                            <a:pt x="1414" y="469"/>
                            <a:pt x="1414" y="469"/>
                            <a:pt x="1414" y="469"/>
                          </a:cubicBezTo>
                          <a:cubicBezTo>
                            <a:pt x="1414" y="469"/>
                            <a:pt x="1414" y="469"/>
                            <a:pt x="1414" y="469"/>
                          </a:cubicBezTo>
                          <a:cubicBezTo>
                            <a:pt x="1462" y="443"/>
                            <a:pt x="1462" y="443"/>
                            <a:pt x="1462" y="443"/>
                          </a:cubicBezTo>
                          <a:cubicBezTo>
                            <a:pt x="1519" y="500"/>
                            <a:pt x="1519" y="500"/>
                            <a:pt x="1519" y="500"/>
                          </a:cubicBezTo>
                          <a:cubicBezTo>
                            <a:pt x="1514" y="509"/>
                            <a:pt x="1514" y="509"/>
                            <a:pt x="1514" y="509"/>
                          </a:cubicBezTo>
                          <a:cubicBezTo>
                            <a:pt x="1504" y="526"/>
                            <a:pt x="1490" y="552"/>
                            <a:pt x="1490" y="555"/>
                          </a:cubicBezTo>
                          <a:cubicBezTo>
                            <a:pt x="1490" y="555"/>
                            <a:pt x="1490" y="555"/>
                            <a:pt x="1490" y="555"/>
                          </a:cubicBezTo>
                          <a:cubicBezTo>
                            <a:pt x="1488" y="559"/>
                            <a:pt x="1485" y="564"/>
                            <a:pt x="1488" y="569"/>
                          </a:cubicBezTo>
                          <a:cubicBezTo>
                            <a:pt x="1490" y="574"/>
                            <a:pt x="1497" y="576"/>
                            <a:pt x="1502" y="578"/>
                          </a:cubicBezTo>
                          <a:cubicBezTo>
                            <a:pt x="1559" y="598"/>
                            <a:pt x="1559" y="598"/>
                            <a:pt x="1559" y="598"/>
                          </a:cubicBezTo>
                          <a:lnTo>
                            <a:pt x="1557" y="671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8" name="Freeform 51">
                      <a:extLst>
                        <a:ext uri="{FF2B5EF4-FFF2-40B4-BE49-F238E27FC236}">
                          <a16:creationId xmlns:a16="http://schemas.microsoft.com/office/drawing/2014/main" id="{565C2014-7669-4F58-9EDC-486159E182F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939" y="3509"/>
                      <a:ext cx="388" cy="388"/>
                    </a:xfrm>
                    <a:custGeom>
                      <a:avLst/>
                      <a:gdLst>
                        <a:gd name="T0" fmla="*/ 86 w 171"/>
                        <a:gd name="T1" fmla="*/ 0 h 171"/>
                        <a:gd name="T2" fmla="*/ 0 w 171"/>
                        <a:gd name="T3" fmla="*/ 86 h 171"/>
                        <a:gd name="T4" fmla="*/ 0 w 171"/>
                        <a:gd name="T5" fmla="*/ 86 h 171"/>
                        <a:gd name="T6" fmla="*/ 86 w 171"/>
                        <a:gd name="T7" fmla="*/ 171 h 171"/>
                        <a:gd name="T8" fmla="*/ 171 w 171"/>
                        <a:gd name="T9" fmla="*/ 86 h 171"/>
                        <a:gd name="T10" fmla="*/ 171 w 171"/>
                        <a:gd name="T11" fmla="*/ 86 h 171"/>
                        <a:gd name="T12" fmla="*/ 86 w 171"/>
                        <a:gd name="T13" fmla="*/ 0 h 1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71" h="171">
                          <a:moveTo>
                            <a:pt x="86" y="0"/>
                          </a:moveTo>
                          <a:cubicBezTo>
                            <a:pt x="38" y="0"/>
                            <a:pt x="0" y="38"/>
                            <a:pt x="0" y="86"/>
                          </a:cubicBezTo>
                          <a:cubicBezTo>
                            <a:pt x="0" y="86"/>
                            <a:pt x="0" y="86"/>
                            <a:pt x="0" y="86"/>
                          </a:cubicBezTo>
                          <a:cubicBezTo>
                            <a:pt x="0" y="133"/>
                            <a:pt x="38" y="171"/>
                            <a:pt x="86" y="171"/>
                          </a:cubicBezTo>
                          <a:cubicBezTo>
                            <a:pt x="133" y="171"/>
                            <a:pt x="171" y="133"/>
                            <a:pt x="171" y="86"/>
                          </a:cubicBezTo>
                          <a:cubicBezTo>
                            <a:pt x="171" y="86"/>
                            <a:pt x="171" y="86"/>
                            <a:pt x="171" y="86"/>
                          </a:cubicBezTo>
                          <a:cubicBezTo>
                            <a:pt x="171" y="40"/>
                            <a:pt x="133" y="0"/>
                            <a:pt x="86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9" name="Freeform 52">
                      <a:extLst>
                        <a:ext uri="{FF2B5EF4-FFF2-40B4-BE49-F238E27FC236}">
                          <a16:creationId xmlns:a16="http://schemas.microsoft.com/office/drawing/2014/main" id="{F8796C4A-491D-44D6-8FF1-A81393B8AA00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2538" y="3774"/>
                      <a:ext cx="948" cy="950"/>
                    </a:xfrm>
                    <a:custGeom>
                      <a:avLst/>
                      <a:gdLst>
                        <a:gd name="T0" fmla="*/ 348 w 417"/>
                        <a:gd name="T1" fmla="*/ 119 h 419"/>
                        <a:gd name="T2" fmla="*/ 360 w 417"/>
                        <a:gd name="T3" fmla="*/ 95 h 419"/>
                        <a:gd name="T4" fmla="*/ 336 w 417"/>
                        <a:gd name="T5" fmla="*/ 50 h 419"/>
                        <a:gd name="T6" fmla="*/ 293 w 417"/>
                        <a:gd name="T7" fmla="*/ 73 h 419"/>
                        <a:gd name="T8" fmla="*/ 238 w 417"/>
                        <a:gd name="T9" fmla="*/ 43 h 419"/>
                        <a:gd name="T10" fmla="*/ 236 w 417"/>
                        <a:gd name="T11" fmla="*/ 35 h 419"/>
                        <a:gd name="T12" fmla="*/ 184 w 417"/>
                        <a:gd name="T13" fmla="*/ 0 h 419"/>
                        <a:gd name="T14" fmla="*/ 148 w 417"/>
                        <a:gd name="T15" fmla="*/ 71 h 419"/>
                        <a:gd name="T16" fmla="*/ 72 w 417"/>
                        <a:gd name="T17" fmla="*/ 47 h 419"/>
                        <a:gd name="T18" fmla="*/ 62 w 417"/>
                        <a:gd name="T19" fmla="*/ 116 h 419"/>
                        <a:gd name="T20" fmla="*/ 38 w 417"/>
                        <a:gd name="T21" fmla="*/ 178 h 419"/>
                        <a:gd name="T22" fmla="*/ 15 w 417"/>
                        <a:gd name="T23" fmla="*/ 185 h 419"/>
                        <a:gd name="T24" fmla="*/ 0 w 417"/>
                        <a:gd name="T25" fmla="*/ 228 h 419"/>
                        <a:gd name="T26" fmla="*/ 69 w 417"/>
                        <a:gd name="T27" fmla="*/ 264 h 419"/>
                        <a:gd name="T28" fmla="*/ 67 w 417"/>
                        <a:gd name="T29" fmla="*/ 300 h 419"/>
                        <a:gd name="T30" fmla="*/ 48 w 417"/>
                        <a:gd name="T31" fmla="*/ 338 h 419"/>
                        <a:gd name="T32" fmla="*/ 122 w 417"/>
                        <a:gd name="T33" fmla="*/ 345 h 419"/>
                        <a:gd name="T34" fmla="*/ 153 w 417"/>
                        <a:gd name="T35" fmla="*/ 345 h 419"/>
                        <a:gd name="T36" fmla="*/ 176 w 417"/>
                        <a:gd name="T37" fmla="*/ 376 h 419"/>
                        <a:gd name="T38" fmla="*/ 188 w 417"/>
                        <a:gd name="T39" fmla="*/ 419 h 419"/>
                        <a:gd name="T40" fmla="*/ 246 w 417"/>
                        <a:gd name="T41" fmla="*/ 376 h 419"/>
                        <a:gd name="T42" fmla="*/ 305 w 417"/>
                        <a:gd name="T43" fmla="*/ 352 h 419"/>
                        <a:gd name="T44" fmla="*/ 374 w 417"/>
                        <a:gd name="T45" fmla="*/ 340 h 419"/>
                        <a:gd name="T46" fmla="*/ 350 w 417"/>
                        <a:gd name="T47" fmla="*/ 266 h 419"/>
                        <a:gd name="T48" fmla="*/ 379 w 417"/>
                        <a:gd name="T49" fmla="*/ 243 h 419"/>
                        <a:gd name="T50" fmla="*/ 417 w 417"/>
                        <a:gd name="T51" fmla="*/ 231 h 419"/>
                        <a:gd name="T52" fmla="*/ 377 w 417"/>
                        <a:gd name="T53" fmla="*/ 181 h 419"/>
                        <a:gd name="T54" fmla="*/ 207 w 417"/>
                        <a:gd name="T55" fmla="*/ 309 h 419"/>
                        <a:gd name="T56" fmla="*/ 110 w 417"/>
                        <a:gd name="T57" fmla="*/ 224 h 419"/>
                        <a:gd name="T58" fmla="*/ 210 w 417"/>
                        <a:gd name="T59" fmla="*/ 112 h 419"/>
                        <a:gd name="T60" fmla="*/ 307 w 417"/>
                        <a:gd name="T61" fmla="*/ 197 h 419"/>
                        <a:gd name="T62" fmla="*/ 207 w 417"/>
                        <a:gd name="T63" fmla="*/ 309 h 4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</a:cxnLst>
                      <a:rect l="0" t="0" r="r" b="b"/>
                      <a:pathLst>
                        <a:path w="417" h="419">
                          <a:moveTo>
                            <a:pt x="346" y="154"/>
                          </a:moveTo>
                          <a:cubicBezTo>
                            <a:pt x="341" y="143"/>
                            <a:pt x="341" y="131"/>
                            <a:pt x="348" y="119"/>
                          </a:cubicBezTo>
                          <a:cubicBezTo>
                            <a:pt x="348" y="119"/>
                            <a:pt x="348" y="119"/>
                            <a:pt x="348" y="119"/>
                          </a:cubicBezTo>
                          <a:cubicBezTo>
                            <a:pt x="350" y="114"/>
                            <a:pt x="353" y="107"/>
                            <a:pt x="360" y="95"/>
                          </a:cubicBezTo>
                          <a:cubicBezTo>
                            <a:pt x="367" y="81"/>
                            <a:pt x="367" y="81"/>
                            <a:pt x="367" y="81"/>
                          </a:cubicBezTo>
                          <a:cubicBezTo>
                            <a:pt x="336" y="50"/>
                            <a:pt x="336" y="50"/>
                            <a:pt x="336" y="50"/>
                          </a:cubicBezTo>
                          <a:cubicBezTo>
                            <a:pt x="293" y="73"/>
                            <a:pt x="293" y="73"/>
                            <a:pt x="293" y="73"/>
                          </a:cubicBezTo>
                          <a:cubicBezTo>
                            <a:pt x="293" y="73"/>
                            <a:pt x="293" y="73"/>
                            <a:pt x="293" y="73"/>
                          </a:cubicBezTo>
                          <a:cubicBezTo>
                            <a:pt x="286" y="76"/>
                            <a:pt x="274" y="78"/>
                            <a:pt x="262" y="73"/>
                          </a:cubicBezTo>
                          <a:cubicBezTo>
                            <a:pt x="250" y="69"/>
                            <a:pt x="243" y="59"/>
                            <a:pt x="238" y="43"/>
                          </a:cubicBezTo>
                          <a:cubicBezTo>
                            <a:pt x="238" y="43"/>
                            <a:pt x="238" y="43"/>
                            <a:pt x="238" y="43"/>
                          </a:cubicBezTo>
                          <a:cubicBezTo>
                            <a:pt x="238" y="40"/>
                            <a:pt x="236" y="38"/>
                            <a:pt x="236" y="35"/>
                          </a:cubicBezTo>
                          <a:cubicBezTo>
                            <a:pt x="226" y="0"/>
                            <a:pt x="226" y="0"/>
                            <a:pt x="226" y="0"/>
                          </a:cubicBezTo>
                          <a:cubicBezTo>
                            <a:pt x="184" y="0"/>
                            <a:pt x="184" y="0"/>
                            <a:pt x="184" y="0"/>
                          </a:cubicBezTo>
                          <a:cubicBezTo>
                            <a:pt x="169" y="43"/>
                            <a:pt x="169" y="43"/>
                            <a:pt x="169" y="43"/>
                          </a:cubicBezTo>
                          <a:cubicBezTo>
                            <a:pt x="169" y="47"/>
                            <a:pt x="162" y="64"/>
                            <a:pt x="148" y="71"/>
                          </a:cubicBezTo>
                          <a:cubicBezTo>
                            <a:pt x="141" y="73"/>
                            <a:pt x="126" y="76"/>
                            <a:pt x="110" y="66"/>
                          </a:cubicBezTo>
                          <a:cubicBezTo>
                            <a:pt x="72" y="47"/>
                            <a:pt x="72" y="47"/>
                            <a:pt x="72" y="47"/>
                          </a:cubicBezTo>
                          <a:cubicBezTo>
                            <a:pt x="43" y="81"/>
                            <a:pt x="43" y="81"/>
                            <a:pt x="43" y="81"/>
                          </a:cubicBezTo>
                          <a:cubicBezTo>
                            <a:pt x="62" y="116"/>
                            <a:pt x="62" y="116"/>
                            <a:pt x="62" y="116"/>
                          </a:cubicBezTo>
                          <a:cubicBezTo>
                            <a:pt x="65" y="119"/>
                            <a:pt x="74" y="135"/>
                            <a:pt x="67" y="154"/>
                          </a:cubicBezTo>
                          <a:cubicBezTo>
                            <a:pt x="65" y="162"/>
                            <a:pt x="57" y="174"/>
                            <a:pt x="38" y="178"/>
                          </a:cubicBezTo>
                          <a:cubicBezTo>
                            <a:pt x="38" y="178"/>
                            <a:pt x="38" y="178"/>
                            <a:pt x="38" y="178"/>
                          </a:cubicBezTo>
                          <a:cubicBezTo>
                            <a:pt x="34" y="181"/>
                            <a:pt x="26" y="183"/>
                            <a:pt x="15" y="185"/>
                          </a:cubicBezTo>
                          <a:cubicBezTo>
                            <a:pt x="0" y="190"/>
                            <a:pt x="0" y="190"/>
                            <a:pt x="0" y="190"/>
                          </a:cubicBezTo>
                          <a:cubicBezTo>
                            <a:pt x="0" y="228"/>
                            <a:pt x="0" y="228"/>
                            <a:pt x="0" y="228"/>
                          </a:cubicBezTo>
                          <a:cubicBezTo>
                            <a:pt x="41" y="240"/>
                            <a:pt x="41" y="240"/>
                            <a:pt x="41" y="240"/>
                          </a:cubicBezTo>
                          <a:cubicBezTo>
                            <a:pt x="48" y="243"/>
                            <a:pt x="65" y="247"/>
                            <a:pt x="69" y="264"/>
                          </a:cubicBezTo>
                          <a:cubicBezTo>
                            <a:pt x="74" y="276"/>
                            <a:pt x="74" y="288"/>
                            <a:pt x="67" y="300"/>
                          </a:cubicBezTo>
                          <a:cubicBezTo>
                            <a:pt x="67" y="300"/>
                            <a:pt x="67" y="300"/>
                            <a:pt x="67" y="300"/>
                          </a:cubicBezTo>
                          <a:cubicBezTo>
                            <a:pt x="65" y="304"/>
                            <a:pt x="60" y="312"/>
                            <a:pt x="55" y="324"/>
                          </a:cubicBezTo>
                          <a:cubicBezTo>
                            <a:pt x="48" y="338"/>
                            <a:pt x="48" y="338"/>
                            <a:pt x="48" y="338"/>
                          </a:cubicBezTo>
                          <a:cubicBezTo>
                            <a:pt x="79" y="369"/>
                            <a:pt x="79" y="369"/>
                            <a:pt x="79" y="369"/>
                          </a:cubicBezTo>
                          <a:cubicBezTo>
                            <a:pt x="122" y="345"/>
                            <a:pt x="122" y="345"/>
                            <a:pt x="122" y="345"/>
                          </a:cubicBezTo>
                          <a:cubicBezTo>
                            <a:pt x="122" y="345"/>
                            <a:pt x="122" y="345"/>
                            <a:pt x="122" y="345"/>
                          </a:cubicBezTo>
                          <a:cubicBezTo>
                            <a:pt x="129" y="343"/>
                            <a:pt x="141" y="340"/>
                            <a:pt x="153" y="345"/>
                          </a:cubicBezTo>
                          <a:cubicBezTo>
                            <a:pt x="165" y="350"/>
                            <a:pt x="172" y="359"/>
                            <a:pt x="176" y="376"/>
                          </a:cubicBezTo>
                          <a:cubicBezTo>
                            <a:pt x="176" y="376"/>
                            <a:pt x="176" y="376"/>
                            <a:pt x="176" y="376"/>
                          </a:cubicBezTo>
                          <a:cubicBezTo>
                            <a:pt x="176" y="378"/>
                            <a:pt x="179" y="381"/>
                            <a:pt x="179" y="383"/>
                          </a:cubicBezTo>
                          <a:cubicBezTo>
                            <a:pt x="188" y="419"/>
                            <a:pt x="188" y="419"/>
                            <a:pt x="188" y="419"/>
                          </a:cubicBezTo>
                          <a:cubicBezTo>
                            <a:pt x="231" y="419"/>
                            <a:pt x="231" y="419"/>
                            <a:pt x="231" y="419"/>
                          </a:cubicBezTo>
                          <a:cubicBezTo>
                            <a:pt x="246" y="376"/>
                            <a:pt x="246" y="376"/>
                            <a:pt x="246" y="376"/>
                          </a:cubicBezTo>
                          <a:cubicBezTo>
                            <a:pt x="246" y="371"/>
                            <a:pt x="253" y="354"/>
                            <a:pt x="267" y="347"/>
                          </a:cubicBezTo>
                          <a:cubicBezTo>
                            <a:pt x="274" y="345"/>
                            <a:pt x="288" y="343"/>
                            <a:pt x="305" y="352"/>
                          </a:cubicBezTo>
                          <a:cubicBezTo>
                            <a:pt x="343" y="371"/>
                            <a:pt x="343" y="371"/>
                            <a:pt x="343" y="371"/>
                          </a:cubicBezTo>
                          <a:cubicBezTo>
                            <a:pt x="374" y="340"/>
                            <a:pt x="374" y="340"/>
                            <a:pt x="374" y="340"/>
                          </a:cubicBezTo>
                          <a:cubicBezTo>
                            <a:pt x="355" y="304"/>
                            <a:pt x="355" y="304"/>
                            <a:pt x="355" y="304"/>
                          </a:cubicBezTo>
                          <a:cubicBezTo>
                            <a:pt x="353" y="302"/>
                            <a:pt x="343" y="285"/>
                            <a:pt x="350" y="266"/>
                          </a:cubicBezTo>
                          <a:cubicBezTo>
                            <a:pt x="353" y="259"/>
                            <a:pt x="360" y="247"/>
                            <a:pt x="379" y="243"/>
                          </a:cubicBezTo>
                          <a:cubicBezTo>
                            <a:pt x="379" y="243"/>
                            <a:pt x="379" y="243"/>
                            <a:pt x="379" y="243"/>
                          </a:cubicBezTo>
                          <a:cubicBezTo>
                            <a:pt x="384" y="240"/>
                            <a:pt x="391" y="238"/>
                            <a:pt x="403" y="235"/>
                          </a:cubicBezTo>
                          <a:cubicBezTo>
                            <a:pt x="417" y="231"/>
                            <a:pt x="417" y="231"/>
                            <a:pt x="417" y="231"/>
                          </a:cubicBezTo>
                          <a:cubicBezTo>
                            <a:pt x="417" y="193"/>
                            <a:pt x="417" y="193"/>
                            <a:pt x="417" y="193"/>
                          </a:cubicBezTo>
                          <a:cubicBezTo>
                            <a:pt x="377" y="181"/>
                            <a:pt x="377" y="181"/>
                            <a:pt x="377" y="181"/>
                          </a:cubicBezTo>
                          <a:cubicBezTo>
                            <a:pt x="369" y="176"/>
                            <a:pt x="353" y="171"/>
                            <a:pt x="346" y="154"/>
                          </a:cubicBezTo>
                          <a:close/>
                          <a:moveTo>
                            <a:pt x="207" y="309"/>
                          </a:moveTo>
                          <a:cubicBezTo>
                            <a:pt x="157" y="309"/>
                            <a:pt x="115" y="271"/>
                            <a:pt x="110" y="224"/>
                          </a:cubicBezTo>
                          <a:cubicBezTo>
                            <a:pt x="110" y="224"/>
                            <a:pt x="110" y="224"/>
                            <a:pt x="110" y="224"/>
                          </a:cubicBezTo>
                          <a:cubicBezTo>
                            <a:pt x="110" y="212"/>
                            <a:pt x="110" y="212"/>
                            <a:pt x="110" y="212"/>
                          </a:cubicBezTo>
                          <a:cubicBezTo>
                            <a:pt x="110" y="157"/>
                            <a:pt x="155" y="112"/>
                            <a:pt x="210" y="112"/>
                          </a:cubicBezTo>
                          <a:cubicBezTo>
                            <a:pt x="260" y="112"/>
                            <a:pt x="303" y="150"/>
                            <a:pt x="307" y="197"/>
                          </a:cubicBezTo>
                          <a:cubicBezTo>
                            <a:pt x="307" y="197"/>
                            <a:pt x="307" y="197"/>
                            <a:pt x="307" y="197"/>
                          </a:cubicBezTo>
                          <a:cubicBezTo>
                            <a:pt x="307" y="209"/>
                            <a:pt x="307" y="209"/>
                            <a:pt x="307" y="209"/>
                          </a:cubicBezTo>
                          <a:cubicBezTo>
                            <a:pt x="307" y="264"/>
                            <a:pt x="262" y="309"/>
                            <a:pt x="207" y="309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48E26BEC-9C78-427B-83B0-1BAEE8DDF66D}"/>
                    </a:ext>
                  </a:extLst>
                </p:cNvPr>
                <p:cNvSpPr txBox="1"/>
                <p:nvPr/>
              </p:nvSpPr>
              <p:spPr>
                <a:xfrm flipH="1">
                  <a:off x="7833387" y="2962708"/>
                  <a:ext cx="1506053" cy="4001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IN" sz="2000" b="1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Taxes Filing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D6C942AE-CF22-4941-89BC-4A7959CF629D}"/>
                    </a:ext>
                  </a:extLst>
                </p:cNvPr>
                <p:cNvSpPr txBox="1"/>
                <p:nvPr/>
              </p:nvSpPr>
              <p:spPr>
                <a:xfrm flipH="1">
                  <a:off x="7623925" y="3872372"/>
                  <a:ext cx="2854211" cy="830997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April 15</a:t>
                  </a:r>
                </a:p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Extension to October, 15</a:t>
                  </a:r>
                </a:p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endParaRPr lang="en-IN" sz="1600" dirty="0">
                    <a:solidFill>
                      <a:schemeClr val="accent5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AF9CB826-AF8B-4844-936B-9AE2159A4D61}"/>
                </a:ext>
              </a:extLst>
            </p:cNvPr>
            <p:cNvGrpSpPr/>
            <p:nvPr/>
          </p:nvGrpSpPr>
          <p:grpSpPr>
            <a:xfrm>
              <a:off x="782108" y="4840890"/>
              <a:ext cx="10627784" cy="1555175"/>
              <a:chOff x="782108" y="5026422"/>
              <a:chExt cx="10627784" cy="1555175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AFFF11F7-80D7-4C42-8F49-8ABD67D50309}"/>
                  </a:ext>
                </a:extLst>
              </p:cNvPr>
              <p:cNvGrpSpPr/>
              <p:nvPr/>
            </p:nvGrpSpPr>
            <p:grpSpPr>
              <a:xfrm>
                <a:off x="782108" y="5374127"/>
                <a:ext cx="3686493" cy="1119819"/>
                <a:chOff x="539457" y="5374127"/>
                <a:chExt cx="3686493" cy="1119819"/>
              </a:xfrm>
            </p:grpSpPr>
            <p:sp>
              <p:nvSpPr>
                <p:cNvPr id="6" name="Freeform 76">
                  <a:extLst>
                    <a:ext uri="{FF2B5EF4-FFF2-40B4-BE49-F238E27FC236}">
                      <a16:creationId xmlns:a16="http://schemas.microsoft.com/office/drawing/2014/main" id="{5EA6581E-1AF9-4FC5-92F4-96B6B43F99C9}"/>
                    </a:ext>
                  </a:extLst>
                </p:cNvPr>
                <p:cNvSpPr/>
                <p:nvPr/>
              </p:nvSpPr>
              <p:spPr>
                <a:xfrm>
                  <a:off x="539457" y="5393002"/>
                  <a:ext cx="3686493" cy="565492"/>
                </a:xfrm>
                <a:custGeom>
                  <a:avLst/>
                  <a:gdLst>
                    <a:gd name="connsiteX0" fmla="*/ 0 w 4290646"/>
                    <a:gd name="connsiteY0" fmla="*/ 0 h 900332"/>
                    <a:gd name="connsiteX1" fmla="*/ 4290646 w 4290646"/>
                    <a:gd name="connsiteY1" fmla="*/ 0 h 900332"/>
                    <a:gd name="connsiteX2" fmla="*/ 4290646 w 4290646"/>
                    <a:gd name="connsiteY2" fmla="*/ 900332 h 900332"/>
                    <a:gd name="connsiteX3" fmla="*/ 1195754 w 4290646"/>
                    <a:gd name="connsiteY3" fmla="*/ 900332 h 900332"/>
                    <a:gd name="connsiteX4" fmla="*/ 1195754 w 4290646"/>
                    <a:gd name="connsiteY4" fmla="*/ 604911 h 900332"/>
                    <a:gd name="connsiteX5" fmla="*/ 351693 w 4290646"/>
                    <a:gd name="connsiteY5" fmla="*/ 604911 h 900332"/>
                    <a:gd name="connsiteX6" fmla="*/ 351693 w 4290646"/>
                    <a:gd name="connsiteY6" fmla="*/ 900332 h 900332"/>
                    <a:gd name="connsiteX7" fmla="*/ 0 w 4290646"/>
                    <a:gd name="connsiteY7" fmla="*/ 900332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8" fmla="*/ 443133 w 4290646"/>
                    <a:gd name="connsiteY8" fmla="*/ 696351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6" fmla="*/ 1195754 w 4290646"/>
                    <a:gd name="connsiteY6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90646" h="900332">
                      <a:moveTo>
                        <a:pt x="351693" y="900332"/>
                      </a:moveTo>
                      <a:lnTo>
                        <a:pt x="0" y="900332"/>
                      </a:lnTo>
                      <a:lnTo>
                        <a:pt x="0" y="0"/>
                      </a:lnTo>
                      <a:lnTo>
                        <a:pt x="4290646" y="0"/>
                      </a:lnTo>
                    </a:path>
                  </a:pathLst>
                </a:custGeom>
                <a:noFill/>
                <a:ln w="6350">
                  <a:solidFill>
                    <a:schemeClr val="accent6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10187580-5FDA-43BB-B5D0-3A5247D73B48}"/>
                    </a:ext>
                  </a:extLst>
                </p:cNvPr>
                <p:cNvSpPr txBox="1"/>
                <p:nvPr/>
              </p:nvSpPr>
              <p:spPr>
                <a:xfrm>
                  <a:off x="3055272" y="5374127"/>
                  <a:ext cx="844788" cy="4001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r"/>
                  <a:r>
                    <a:rPr lang="en-IN" sz="2000" b="1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Taxes</a:t>
                  </a:r>
                </a:p>
              </p:txBody>
            </p:sp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30D93422-09D1-4D4E-A02E-1FF602C56746}"/>
                    </a:ext>
                  </a:extLst>
                </p:cNvPr>
                <p:cNvSpPr txBox="1"/>
                <p:nvPr/>
              </p:nvSpPr>
              <p:spPr>
                <a:xfrm>
                  <a:off x="1128906" y="6155392"/>
                  <a:ext cx="3012306" cy="338554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182880" indent="-182880" algn="r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21% over profits</a:t>
                  </a:r>
                </a:p>
              </p:txBody>
            </p: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057C3A2E-4382-411B-A2A6-1B81E3C8293B}"/>
                    </a:ext>
                  </a:extLst>
                </p:cNvPr>
                <p:cNvGrpSpPr/>
                <p:nvPr/>
              </p:nvGrpSpPr>
              <p:grpSpPr>
                <a:xfrm>
                  <a:off x="758700" y="5733305"/>
                  <a:ext cx="634352" cy="634352"/>
                  <a:chOff x="758700" y="5733305"/>
                  <a:chExt cx="634352" cy="634352"/>
                </a:xfrm>
              </p:grpSpPr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C9B50736-78C8-4391-9C1C-CDAE4C6F3971}"/>
                      </a:ext>
                    </a:extLst>
                  </p:cNvPr>
                  <p:cNvSpPr/>
                  <p:nvPr/>
                </p:nvSpPr>
                <p:spPr>
                  <a:xfrm>
                    <a:off x="758700" y="5733305"/>
                    <a:ext cx="634352" cy="634352"/>
                  </a:xfrm>
                  <a:prstGeom prst="rect">
                    <a:avLst/>
                  </a:prstGeom>
                  <a:solidFill>
                    <a:schemeClr val="bg2"/>
                  </a:solidFill>
                  <a:ln w="635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17177A91-DADD-476C-8244-3EA0C7E22C82}"/>
                      </a:ext>
                    </a:extLst>
                  </p:cNvPr>
                  <p:cNvGrpSpPr/>
                  <p:nvPr/>
                </p:nvGrpSpPr>
                <p:grpSpPr>
                  <a:xfrm>
                    <a:off x="889188" y="5808084"/>
                    <a:ext cx="437500" cy="436368"/>
                    <a:chOff x="1299229" y="5672242"/>
                    <a:chExt cx="889794" cy="887494"/>
                  </a:xfrm>
                </p:grpSpPr>
                <p:sp>
                  <p:nvSpPr>
                    <p:cNvPr id="12" name="Freeform 37">
                      <a:extLst>
                        <a:ext uri="{FF2B5EF4-FFF2-40B4-BE49-F238E27FC236}">
                          <a16:creationId xmlns:a16="http://schemas.microsoft.com/office/drawing/2014/main" id="{F8181756-29F3-42E0-9D48-D0BA9C0CA285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1299229" y="5672242"/>
                      <a:ext cx="889794" cy="887494"/>
                    </a:xfrm>
                    <a:custGeom>
                      <a:avLst/>
                      <a:gdLst>
                        <a:gd name="T0" fmla="*/ 0 w 2382"/>
                        <a:gd name="T1" fmla="*/ 386 h 2381"/>
                        <a:gd name="T2" fmla="*/ 387 w 2382"/>
                        <a:gd name="T3" fmla="*/ 2381 h 2381"/>
                        <a:gd name="T4" fmla="*/ 2382 w 2382"/>
                        <a:gd name="T5" fmla="*/ 1995 h 2381"/>
                        <a:gd name="T6" fmla="*/ 1995 w 2382"/>
                        <a:gd name="T7" fmla="*/ 0 h 2381"/>
                        <a:gd name="T8" fmla="*/ 1508 w 2382"/>
                        <a:gd name="T9" fmla="*/ 218 h 2381"/>
                        <a:gd name="T10" fmla="*/ 1508 w 2382"/>
                        <a:gd name="T11" fmla="*/ 440 h 2381"/>
                        <a:gd name="T12" fmla="*/ 1508 w 2382"/>
                        <a:gd name="T13" fmla="*/ 218 h 2381"/>
                        <a:gd name="T14" fmla="*/ 1893 w 2382"/>
                        <a:gd name="T15" fmla="*/ 329 h 2381"/>
                        <a:gd name="T16" fmla="*/ 1671 w 2382"/>
                        <a:gd name="T17" fmla="*/ 329 h 2381"/>
                        <a:gd name="T18" fmla="*/ 2056 w 2382"/>
                        <a:gd name="T19" fmla="*/ 218 h 2381"/>
                        <a:gd name="T20" fmla="*/ 2056 w 2382"/>
                        <a:gd name="T21" fmla="*/ 440 h 2381"/>
                        <a:gd name="T22" fmla="*/ 2056 w 2382"/>
                        <a:gd name="T23" fmla="*/ 218 h 2381"/>
                        <a:gd name="T24" fmla="*/ 827 w 2382"/>
                        <a:gd name="T25" fmla="*/ 404 h 2381"/>
                        <a:gd name="T26" fmla="*/ 943 w 2382"/>
                        <a:gd name="T27" fmla="*/ 588 h 2381"/>
                        <a:gd name="T28" fmla="*/ 2240 w 2382"/>
                        <a:gd name="T29" fmla="*/ 712 h 2381"/>
                        <a:gd name="T30" fmla="*/ 2240 w 2382"/>
                        <a:gd name="T31" fmla="*/ 1853 h 2381"/>
                        <a:gd name="T32" fmla="*/ 529 w 2382"/>
                        <a:gd name="T33" fmla="*/ 2239 h 2381"/>
                        <a:gd name="T34" fmla="*/ 142 w 2382"/>
                        <a:gd name="T35" fmla="*/ 712 h 2381"/>
                        <a:gd name="T36" fmla="*/ 529 w 2382"/>
                        <a:gd name="T37" fmla="*/ 588 h 2381"/>
                        <a:gd name="T38" fmla="*/ 644 w 2382"/>
                        <a:gd name="T39" fmla="*/ 404 h 2381"/>
                        <a:gd name="T40" fmla="*/ 1827 w 2382"/>
                        <a:gd name="T41" fmla="*/ 963 h 2381"/>
                        <a:gd name="T42" fmla="*/ 1661 w 2382"/>
                        <a:gd name="T43" fmla="*/ 1115 h 2381"/>
                        <a:gd name="T44" fmla="*/ 1559 w 2382"/>
                        <a:gd name="T45" fmla="*/ 1127 h 2381"/>
                        <a:gd name="T46" fmla="*/ 1191 w 2382"/>
                        <a:gd name="T47" fmla="*/ 912 h 2381"/>
                        <a:gd name="T48" fmla="*/ 897 w 2382"/>
                        <a:gd name="T49" fmla="*/ 1122 h 2381"/>
                        <a:gd name="T50" fmla="*/ 783 w 2382"/>
                        <a:gd name="T51" fmla="*/ 1128 h 2381"/>
                        <a:gd name="T52" fmla="*/ 582 w 2382"/>
                        <a:gd name="T53" fmla="*/ 1022 h 2381"/>
                        <a:gd name="T54" fmla="*/ 408 w 2382"/>
                        <a:gd name="T55" fmla="*/ 1022 h 2381"/>
                        <a:gd name="T56" fmla="*/ 525 w 2382"/>
                        <a:gd name="T57" fmla="*/ 1103 h 2381"/>
                        <a:gd name="T58" fmla="*/ 844 w 2382"/>
                        <a:gd name="T59" fmla="*/ 1278 h 2381"/>
                        <a:gd name="T60" fmla="*/ 1146 w 2382"/>
                        <a:gd name="T61" fmla="*/ 1073 h 2381"/>
                        <a:gd name="T62" fmla="*/ 1242 w 2382"/>
                        <a:gd name="T63" fmla="*/ 1068 h 2381"/>
                        <a:gd name="T64" fmla="*/ 1619 w 2382"/>
                        <a:gd name="T65" fmla="*/ 1278 h 2381"/>
                        <a:gd name="T66" fmla="*/ 1889 w 2382"/>
                        <a:gd name="T67" fmla="*/ 1045 h 2381"/>
                        <a:gd name="T68" fmla="*/ 2001 w 2382"/>
                        <a:gd name="T69" fmla="*/ 963 h 2381"/>
                        <a:gd name="T70" fmla="*/ 1914 w 2382"/>
                        <a:gd name="T71" fmla="*/ 1243 h 2381"/>
                        <a:gd name="T72" fmla="*/ 1666 w 2382"/>
                        <a:gd name="T73" fmla="*/ 1494 h 2381"/>
                        <a:gd name="T74" fmla="*/ 1914 w 2382"/>
                        <a:gd name="T75" fmla="*/ 2095 h 2381"/>
                        <a:gd name="T76" fmla="*/ 467 w 2382"/>
                        <a:gd name="T77" fmla="*/ 1324 h 2381"/>
                        <a:gd name="T78" fmla="*/ 798 w 2382"/>
                        <a:gd name="T79" fmla="*/ 2095 h 2381"/>
                        <a:gd name="T80" fmla="*/ 467 w 2382"/>
                        <a:gd name="T81" fmla="*/ 1324 h 2381"/>
                        <a:gd name="T82" fmla="*/ 891 w 2382"/>
                        <a:gd name="T83" fmla="*/ 1514 h 2381"/>
                        <a:gd name="T84" fmla="*/ 1573 w 2382"/>
                        <a:gd name="T85" fmla="*/ 2095 h 2381"/>
                        <a:gd name="T86" fmla="*/ 1191 w 2382"/>
                        <a:gd name="T87" fmla="*/ 1343 h 238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</a:cxnLst>
                      <a:rect l="0" t="0" r="r" b="b"/>
                      <a:pathLst>
                        <a:path w="2382" h="2381">
                          <a:moveTo>
                            <a:pt x="387" y="0"/>
                          </a:moveTo>
                          <a:cubicBezTo>
                            <a:pt x="173" y="0"/>
                            <a:pt x="0" y="173"/>
                            <a:pt x="0" y="386"/>
                          </a:cubicBezTo>
                          <a:cubicBezTo>
                            <a:pt x="0" y="1995"/>
                            <a:pt x="0" y="1995"/>
                            <a:pt x="0" y="1995"/>
                          </a:cubicBezTo>
                          <a:cubicBezTo>
                            <a:pt x="0" y="2208"/>
                            <a:pt x="173" y="2381"/>
                            <a:pt x="387" y="2381"/>
                          </a:cubicBezTo>
                          <a:cubicBezTo>
                            <a:pt x="1995" y="2381"/>
                            <a:pt x="1995" y="2381"/>
                            <a:pt x="1995" y="2381"/>
                          </a:cubicBezTo>
                          <a:cubicBezTo>
                            <a:pt x="2208" y="2381"/>
                            <a:pt x="2382" y="2208"/>
                            <a:pt x="2382" y="1995"/>
                          </a:cubicBezTo>
                          <a:cubicBezTo>
                            <a:pt x="2382" y="386"/>
                            <a:pt x="2382" y="386"/>
                            <a:pt x="2382" y="386"/>
                          </a:cubicBezTo>
                          <a:cubicBezTo>
                            <a:pt x="2382" y="173"/>
                            <a:pt x="2208" y="0"/>
                            <a:pt x="1995" y="0"/>
                          </a:cubicBezTo>
                          <a:cubicBezTo>
                            <a:pt x="387" y="0"/>
                            <a:pt x="387" y="0"/>
                            <a:pt x="387" y="0"/>
                          </a:cubicBezTo>
                          <a:close/>
                          <a:moveTo>
                            <a:pt x="1508" y="218"/>
                          </a:moveTo>
                          <a:cubicBezTo>
                            <a:pt x="1569" y="218"/>
                            <a:pt x="1619" y="268"/>
                            <a:pt x="1619" y="329"/>
                          </a:cubicBezTo>
                          <a:cubicBezTo>
                            <a:pt x="1619" y="390"/>
                            <a:pt x="1569" y="440"/>
                            <a:pt x="1508" y="440"/>
                          </a:cubicBezTo>
                          <a:cubicBezTo>
                            <a:pt x="1447" y="440"/>
                            <a:pt x="1397" y="390"/>
                            <a:pt x="1397" y="329"/>
                          </a:cubicBezTo>
                          <a:cubicBezTo>
                            <a:pt x="1397" y="268"/>
                            <a:pt x="1447" y="218"/>
                            <a:pt x="1508" y="218"/>
                          </a:cubicBezTo>
                          <a:close/>
                          <a:moveTo>
                            <a:pt x="1782" y="218"/>
                          </a:moveTo>
                          <a:cubicBezTo>
                            <a:pt x="1843" y="218"/>
                            <a:pt x="1893" y="268"/>
                            <a:pt x="1893" y="329"/>
                          </a:cubicBezTo>
                          <a:cubicBezTo>
                            <a:pt x="1893" y="390"/>
                            <a:pt x="1843" y="440"/>
                            <a:pt x="1782" y="440"/>
                          </a:cubicBezTo>
                          <a:cubicBezTo>
                            <a:pt x="1720" y="440"/>
                            <a:pt x="1671" y="390"/>
                            <a:pt x="1671" y="329"/>
                          </a:cubicBezTo>
                          <a:cubicBezTo>
                            <a:pt x="1671" y="268"/>
                            <a:pt x="1720" y="218"/>
                            <a:pt x="1782" y="218"/>
                          </a:cubicBezTo>
                          <a:close/>
                          <a:moveTo>
                            <a:pt x="2056" y="218"/>
                          </a:moveTo>
                          <a:cubicBezTo>
                            <a:pt x="2117" y="218"/>
                            <a:pt x="2167" y="268"/>
                            <a:pt x="2167" y="329"/>
                          </a:cubicBezTo>
                          <a:cubicBezTo>
                            <a:pt x="2167" y="390"/>
                            <a:pt x="2117" y="440"/>
                            <a:pt x="2056" y="440"/>
                          </a:cubicBezTo>
                          <a:cubicBezTo>
                            <a:pt x="1995" y="440"/>
                            <a:pt x="1945" y="390"/>
                            <a:pt x="1945" y="329"/>
                          </a:cubicBezTo>
                          <a:cubicBezTo>
                            <a:pt x="1945" y="268"/>
                            <a:pt x="1994" y="218"/>
                            <a:pt x="2056" y="218"/>
                          </a:cubicBezTo>
                          <a:close/>
                          <a:moveTo>
                            <a:pt x="644" y="404"/>
                          </a:moveTo>
                          <a:cubicBezTo>
                            <a:pt x="827" y="404"/>
                            <a:pt x="827" y="404"/>
                            <a:pt x="827" y="404"/>
                          </a:cubicBezTo>
                          <a:cubicBezTo>
                            <a:pt x="891" y="404"/>
                            <a:pt x="943" y="456"/>
                            <a:pt x="943" y="519"/>
                          </a:cubicBezTo>
                          <a:cubicBezTo>
                            <a:pt x="943" y="588"/>
                            <a:pt x="943" y="588"/>
                            <a:pt x="943" y="588"/>
                          </a:cubicBezTo>
                          <a:cubicBezTo>
                            <a:pt x="2116" y="588"/>
                            <a:pt x="2116" y="588"/>
                            <a:pt x="2116" y="588"/>
                          </a:cubicBezTo>
                          <a:cubicBezTo>
                            <a:pt x="2185" y="588"/>
                            <a:pt x="2240" y="643"/>
                            <a:pt x="2240" y="712"/>
                          </a:cubicBezTo>
                          <a:cubicBezTo>
                            <a:pt x="2240" y="1853"/>
                            <a:pt x="2240" y="1853"/>
                            <a:pt x="2240" y="1853"/>
                          </a:cubicBezTo>
                          <a:cubicBezTo>
                            <a:pt x="2240" y="1853"/>
                            <a:pt x="2240" y="1853"/>
                            <a:pt x="2240" y="1853"/>
                          </a:cubicBezTo>
                          <a:cubicBezTo>
                            <a:pt x="2240" y="2066"/>
                            <a:pt x="2067" y="2239"/>
                            <a:pt x="1854" y="2239"/>
                          </a:cubicBezTo>
                          <a:cubicBezTo>
                            <a:pt x="529" y="2239"/>
                            <a:pt x="529" y="2239"/>
                            <a:pt x="529" y="2239"/>
                          </a:cubicBezTo>
                          <a:cubicBezTo>
                            <a:pt x="315" y="2239"/>
                            <a:pt x="142" y="2066"/>
                            <a:pt x="142" y="1853"/>
                          </a:cubicBezTo>
                          <a:cubicBezTo>
                            <a:pt x="142" y="712"/>
                            <a:pt x="142" y="712"/>
                            <a:pt x="142" y="712"/>
                          </a:cubicBezTo>
                          <a:cubicBezTo>
                            <a:pt x="142" y="643"/>
                            <a:pt x="198" y="588"/>
                            <a:pt x="267" y="588"/>
                          </a:cubicBezTo>
                          <a:cubicBezTo>
                            <a:pt x="529" y="588"/>
                            <a:pt x="529" y="588"/>
                            <a:pt x="529" y="588"/>
                          </a:cubicBezTo>
                          <a:cubicBezTo>
                            <a:pt x="529" y="519"/>
                            <a:pt x="529" y="519"/>
                            <a:pt x="529" y="519"/>
                          </a:cubicBezTo>
                          <a:cubicBezTo>
                            <a:pt x="529" y="456"/>
                            <a:pt x="580" y="404"/>
                            <a:pt x="644" y="404"/>
                          </a:cubicBezTo>
                          <a:close/>
                          <a:moveTo>
                            <a:pt x="1914" y="876"/>
                          </a:moveTo>
                          <a:cubicBezTo>
                            <a:pt x="1866" y="876"/>
                            <a:pt x="1827" y="915"/>
                            <a:pt x="1827" y="963"/>
                          </a:cubicBezTo>
                          <a:cubicBezTo>
                            <a:pt x="1827" y="967"/>
                            <a:pt x="1829" y="970"/>
                            <a:pt x="1829" y="974"/>
                          </a:cubicBezTo>
                          <a:cubicBezTo>
                            <a:pt x="1661" y="1115"/>
                            <a:pt x="1661" y="1115"/>
                            <a:pt x="1661" y="1115"/>
                          </a:cubicBezTo>
                          <a:cubicBezTo>
                            <a:pt x="1648" y="1108"/>
                            <a:pt x="1635" y="1103"/>
                            <a:pt x="1619" y="1103"/>
                          </a:cubicBezTo>
                          <a:cubicBezTo>
                            <a:pt x="1596" y="1103"/>
                            <a:pt x="1575" y="1113"/>
                            <a:pt x="1559" y="1127"/>
                          </a:cubicBezTo>
                          <a:cubicBezTo>
                            <a:pt x="1274" y="980"/>
                            <a:pt x="1274" y="980"/>
                            <a:pt x="1274" y="980"/>
                          </a:cubicBezTo>
                          <a:cubicBezTo>
                            <a:pt x="1265" y="942"/>
                            <a:pt x="1232" y="912"/>
                            <a:pt x="1191" y="912"/>
                          </a:cubicBezTo>
                          <a:cubicBezTo>
                            <a:pt x="1147" y="912"/>
                            <a:pt x="1112" y="945"/>
                            <a:pt x="1106" y="988"/>
                          </a:cubicBezTo>
                          <a:cubicBezTo>
                            <a:pt x="897" y="1122"/>
                            <a:pt x="897" y="1122"/>
                            <a:pt x="897" y="1122"/>
                          </a:cubicBezTo>
                          <a:cubicBezTo>
                            <a:pt x="882" y="1111"/>
                            <a:pt x="864" y="1103"/>
                            <a:pt x="845" y="1103"/>
                          </a:cubicBezTo>
                          <a:cubicBezTo>
                            <a:pt x="821" y="1103"/>
                            <a:pt x="799" y="1113"/>
                            <a:pt x="783" y="1128"/>
                          </a:cubicBezTo>
                          <a:cubicBezTo>
                            <a:pt x="581" y="1027"/>
                            <a:pt x="581" y="1027"/>
                            <a:pt x="581" y="1027"/>
                          </a:cubicBezTo>
                          <a:cubicBezTo>
                            <a:pt x="581" y="1026"/>
                            <a:pt x="582" y="1024"/>
                            <a:pt x="582" y="1022"/>
                          </a:cubicBezTo>
                          <a:cubicBezTo>
                            <a:pt x="582" y="974"/>
                            <a:pt x="543" y="935"/>
                            <a:pt x="495" y="935"/>
                          </a:cubicBezTo>
                          <a:cubicBezTo>
                            <a:pt x="447" y="935"/>
                            <a:pt x="408" y="974"/>
                            <a:pt x="408" y="1022"/>
                          </a:cubicBezTo>
                          <a:cubicBezTo>
                            <a:pt x="408" y="1070"/>
                            <a:pt x="447" y="1110"/>
                            <a:pt x="495" y="1110"/>
                          </a:cubicBezTo>
                          <a:cubicBezTo>
                            <a:pt x="506" y="1110"/>
                            <a:pt x="516" y="1107"/>
                            <a:pt x="525" y="1103"/>
                          </a:cubicBezTo>
                          <a:cubicBezTo>
                            <a:pt x="764" y="1223"/>
                            <a:pt x="764" y="1223"/>
                            <a:pt x="764" y="1223"/>
                          </a:cubicBezTo>
                          <a:cubicBezTo>
                            <a:pt x="776" y="1255"/>
                            <a:pt x="807" y="1278"/>
                            <a:pt x="844" y="1278"/>
                          </a:cubicBezTo>
                          <a:cubicBezTo>
                            <a:pt x="884" y="1278"/>
                            <a:pt x="917" y="1250"/>
                            <a:pt x="927" y="1214"/>
                          </a:cubicBezTo>
                          <a:cubicBezTo>
                            <a:pt x="1146" y="1073"/>
                            <a:pt x="1146" y="1073"/>
                            <a:pt x="1146" y="1073"/>
                          </a:cubicBezTo>
                          <a:cubicBezTo>
                            <a:pt x="1159" y="1081"/>
                            <a:pt x="1174" y="1087"/>
                            <a:pt x="1191" y="1087"/>
                          </a:cubicBezTo>
                          <a:cubicBezTo>
                            <a:pt x="1211" y="1087"/>
                            <a:pt x="1228" y="1079"/>
                            <a:pt x="1242" y="1068"/>
                          </a:cubicBezTo>
                          <a:cubicBezTo>
                            <a:pt x="1538" y="1221"/>
                            <a:pt x="1538" y="1221"/>
                            <a:pt x="1538" y="1221"/>
                          </a:cubicBezTo>
                          <a:cubicBezTo>
                            <a:pt x="1551" y="1254"/>
                            <a:pt x="1582" y="1278"/>
                            <a:pt x="1619" y="1278"/>
                          </a:cubicBezTo>
                          <a:cubicBezTo>
                            <a:pt x="1664" y="1278"/>
                            <a:pt x="1699" y="1244"/>
                            <a:pt x="1704" y="1200"/>
                          </a:cubicBezTo>
                          <a:cubicBezTo>
                            <a:pt x="1889" y="1045"/>
                            <a:pt x="1889" y="1045"/>
                            <a:pt x="1889" y="1045"/>
                          </a:cubicBezTo>
                          <a:cubicBezTo>
                            <a:pt x="1897" y="1048"/>
                            <a:pt x="1905" y="1050"/>
                            <a:pt x="1914" y="1050"/>
                          </a:cubicBezTo>
                          <a:cubicBezTo>
                            <a:pt x="1962" y="1050"/>
                            <a:pt x="2001" y="1011"/>
                            <a:pt x="2001" y="963"/>
                          </a:cubicBezTo>
                          <a:cubicBezTo>
                            <a:pt x="2001" y="915"/>
                            <a:pt x="1962" y="876"/>
                            <a:pt x="1914" y="876"/>
                          </a:cubicBezTo>
                          <a:close/>
                          <a:moveTo>
                            <a:pt x="1914" y="1243"/>
                          </a:moveTo>
                          <a:cubicBezTo>
                            <a:pt x="1663" y="1494"/>
                            <a:pt x="1663" y="1494"/>
                            <a:pt x="1663" y="1494"/>
                          </a:cubicBezTo>
                          <a:cubicBezTo>
                            <a:pt x="1666" y="1494"/>
                            <a:pt x="1666" y="1494"/>
                            <a:pt x="1666" y="1494"/>
                          </a:cubicBezTo>
                          <a:cubicBezTo>
                            <a:pt x="1666" y="2095"/>
                            <a:pt x="1666" y="2095"/>
                            <a:pt x="1666" y="2095"/>
                          </a:cubicBezTo>
                          <a:cubicBezTo>
                            <a:pt x="1914" y="2095"/>
                            <a:pt x="1914" y="2095"/>
                            <a:pt x="1914" y="2095"/>
                          </a:cubicBezTo>
                          <a:cubicBezTo>
                            <a:pt x="1914" y="1243"/>
                            <a:pt x="1914" y="1243"/>
                            <a:pt x="1914" y="1243"/>
                          </a:cubicBezTo>
                          <a:close/>
                          <a:moveTo>
                            <a:pt x="467" y="1324"/>
                          </a:moveTo>
                          <a:cubicBezTo>
                            <a:pt x="467" y="2095"/>
                            <a:pt x="467" y="2095"/>
                            <a:pt x="467" y="2095"/>
                          </a:cubicBezTo>
                          <a:cubicBezTo>
                            <a:pt x="798" y="2095"/>
                            <a:pt x="798" y="2095"/>
                            <a:pt x="798" y="2095"/>
                          </a:cubicBezTo>
                          <a:cubicBezTo>
                            <a:pt x="798" y="1510"/>
                            <a:pt x="798" y="1510"/>
                            <a:pt x="798" y="1510"/>
                          </a:cubicBezTo>
                          <a:lnTo>
                            <a:pt x="467" y="1324"/>
                          </a:lnTo>
                          <a:close/>
                          <a:moveTo>
                            <a:pt x="1191" y="1343"/>
                          </a:moveTo>
                          <a:cubicBezTo>
                            <a:pt x="891" y="1514"/>
                            <a:pt x="891" y="1514"/>
                            <a:pt x="891" y="1514"/>
                          </a:cubicBezTo>
                          <a:cubicBezTo>
                            <a:pt x="891" y="2095"/>
                            <a:pt x="891" y="2095"/>
                            <a:pt x="891" y="2095"/>
                          </a:cubicBezTo>
                          <a:cubicBezTo>
                            <a:pt x="1573" y="2095"/>
                            <a:pt x="1573" y="2095"/>
                            <a:pt x="1573" y="2095"/>
                          </a:cubicBezTo>
                          <a:cubicBezTo>
                            <a:pt x="1573" y="1517"/>
                            <a:pt x="1573" y="1517"/>
                            <a:pt x="1573" y="1517"/>
                          </a:cubicBezTo>
                          <a:lnTo>
                            <a:pt x="1191" y="1343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" name="Rectangle 13">
                      <a:extLst>
                        <a:ext uri="{FF2B5EF4-FFF2-40B4-BE49-F238E27FC236}">
                          <a16:creationId xmlns:a16="http://schemas.microsoft.com/office/drawing/2014/main" id="{09178DB7-22C9-4A06-8EEE-CE4948927D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41554" y="6023548"/>
                      <a:ext cx="128193" cy="291984"/>
                    </a:xfrm>
                    <a:custGeom>
                      <a:avLst/>
                      <a:gdLst>
                        <a:gd name="connsiteX0" fmla="*/ 0 w 125056"/>
                        <a:gd name="connsiteY0" fmla="*/ 0 h 286988"/>
                        <a:gd name="connsiteX1" fmla="*/ 125056 w 125056"/>
                        <a:gd name="connsiteY1" fmla="*/ 0 h 286988"/>
                        <a:gd name="connsiteX2" fmla="*/ 125056 w 125056"/>
                        <a:gd name="connsiteY2" fmla="*/ 286988 h 286988"/>
                        <a:gd name="connsiteX3" fmla="*/ 0 w 125056"/>
                        <a:gd name="connsiteY3" fmla="*/ 286988 h 286988"/>
                        <a:gd name="connsiteX4" fmla="*/ 0 w 125056"/>
                        <a:gd name="connsiteY4" fmla="*/ 0 h 286988"/>
                        <a:gd name="connsiteX0" fmla="*/ 0 w 125056"/>
                        <a:gd name="connsiteY0" fmla="*/ 0 h 286988"/>
                        <a:gd name="connsiteX1" fmla="*/ 122558 w 125056"/>
                        <a:gd name="connsiteY1" fmla="*/ 67456 h 286988"/>
                        <a:gd name="connsiteX2" fmla="*/ 125056 w 125056"/>
                        <a:gd name="connsiteY2" fmla="*/ 286988 h 286988"/>
                        <a:gd name="connsiteX3" fmla="*/ 0 w 125056"/>
                        <a:gd name="connsiteY3" fmla="*/ 286988 h 286988"/>
                        <a:gd name="connsiteX4" fmla="*/ 0 w 125056"/>
                        <a:gd name="connsiteY4" fmla="*/ 0 h 2869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5056" h="286988">
                          <a:moveTo>
                            <a:pt x="0" y="0"/>
                          </a:moveTo>
                          <a:lnTo>
                            <a:pt x="122558" y="67456"/>
                          </a:lnTo>
                          <a:cubicBezTo>
                            <a:pt x="123391" y="140633"/>
                            <a:pt x="124223" y="213811"/>
                            <a:pt x="125056" y="286988"/>
                          </a:cubicBezTo>
                          <a:lnTo>
                            <a:pt x="0" y="28698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35BEC19F-1266-4C08-87A2-3C66492122E9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1890479" y="5996066"/>
                      <a:ext cx="95716" cy="316357"/>
                    </a:xfrm>
                    <a:custGeom>
                      <a:avLst/>
                      <a:gdLst>
                        <a:gd name="connsiteX0" fmla="*/ 0 w 125056"/>
                        <a:gd name="connsiteY0" fmla="*/ 0 h 286988"/>
                        <a:gd name="connsiteX1" fmla="*/ 125056 w 125056"/>
                        <a:gd name="connsiteY1" fmla="*/ 0 h 286988"/>
                        <a:gd name="connsiteX2" fmla="*/ 125056 w 125056"/>
                        <a:gd name="connsiteY2" fmla="*/ 286988 h 286988"/>
                        <a:gd name="connsiteX3" fmla="*/ 0 w 125056"/>
                        <a:gd name="connsiteY3" fmla="*/ 286988 h 286988"/>
                        <a:gd name="connsiteX4" fmla="*/ 0 w 125056"/>
                        <a:gd name="connsiteY4" fmla="*/ 0 h 286988"/>
                        <a:gd name="connsiteX0" fmla="*/ 0 w 125056"/>
                        <a:gd name="connsiteY0" fmla="*/ 0 h 286988"/>
                        <a:gd name="connsiteX1" fmla="*/ 122558 w 125056"/>
                        <a:gd name="connsiteY1" fmla="*/ 67456 h 286988"/>
                        <a:gd name="connsiteX2" fmla="*/ 125056 w 125056"/>
                        <a:gd name="connsiteY2" fmla="*/ 286988 h 286988"/>
                        <a:gd name="connsiteX3" fmla="*/ 0 w 125056"/>
                        <a:gd name="connsiteY3" fmla="*/ 286988 h 286988"/>
                        <a:gd name="connsiteX4" fmla="*/ 0 w 125056"/>
                        <a:gd name="connsiteY4" fmla="*/ 0 h 286988"/>
                        <a:gd name="connsiteX0" fmla="*/ 0 w 128604"/>
                        <a:gd name="connsiteY0" fmla="*/ 0 h 304476"/>
                        <a:gd name="connsiteX1" fmla="*/ 126106 w 128604"/>
                        <a:gd name="connsiteY1" fmla="*/ 84944 h 304476"/>
                        <a:gd name="connsiteX2" fmla="*/ 128604 w 128604"/>
                        <a:gd name="connsiteY2" fmla="*/ 304476 h 304476"/>
                        <a:gd name="connsiteX3" fmla="*/ 3548 w 128604"/>
                        <a:gd name="connsiteY3" fmla="*/ 304476 h 304476"/>
                        <a:gd name="connsiteX4" fmla="*/ 0 w 128604"/>
                        <a:gd name="connsiteY4" fmla="*/ 0 h 304476"/>
                        <a:gd name="connsiteX0" fmla="*/ 0 w 129661"/>
                        <a:gd name="connsiteY0" fmla="*/ 0 h 304476"/>
                        <a:gd name="connsiteX1" fmla="*/ 129491 w 129661"/>
                        <a:gd name="connsiteY1" fmla="*/ 84944 h 304476"/>
                        <a:gd name="connsiteX2" fmla="*/ 128604 w 129661"/>
                        <a:gd name="connsiteY2" fmla="*/ 304476 h 304476"/>
                        <a:gd name="connsiteX3" fmla="*/ 3548 w 129661"/>
                        <a:gd name="connsiteY3" fmla="*/ 304476 h 304476"/>
                        <a:gd name="connsiteX4" fmla="*/ 0 w 129661"/>
                        <a:gd name="connsiteY4" fmla="*/ 0 h 3044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9661" h="304476">
                          <a:moveTo>
                            <a:pt x="0" y="0"/>
                          </a:moveTo>
                          <a:lnTo>
                            <a:pt x="129491" y="84944"/>
                          </a:lnTo>
                          <a:cubicBezTo>
                            <a:pt x="130324" y="158121"/>
                            <a:pt x="127771" y="231299"/>
                            <a:pt x="128604" y="304476"/>
                          </a:cubicBezTo>
                          <a:lnTo>
                            <a:pt x="3548" y="304476"/>
                          </a:lnTo>
                          <a:cubicBezTo>
                            <a:pt x="2365" y="202984"/>
                            <a:pt x="1183" y="101492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D33ED2B-1427-48C7-86FF-A4E949DE43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98949" y="6028543"/>
                      <a:ext cx="262329" cy="286378"/>
                    </a:xfrm>
                    <a:custGeom>
                      <a:avLst/>
                      <a:gdLst>
                        <a:gd name="connsiteX0" fmla="*/ 0 w 262329"/>
                        <a:gd name="connsiteY0" fmla="*/ 0 h 213925"/>
                        <a:gd name="connsiteX1" fmla="*/ 262329 w 262329"/>
                        <a:gd name="connsiteY1" fmla="*/ 0 h 213925"/>
                        <a:gd name="connsiteX2" fmla="*/ 262329 w 262329"/>
                        <a:gd name="connsiteY2" fmla="*/ 213925 h 213925"/>
                        <a:gd name="connsiteX3" fmla="*/ 0 w 262329"/>
                        <a:gd name="connsiteY3" fmla="*/ 213925 h 213925"/>
                        <a:gd name="connsiteX4" fmla="*/ 0 w 262329"/>
                        <a:gd name="connsiteY4" fmla="*/ 0 h 213925"/>
                        <a:gd name="connsiteX0" fmla="*/ 0 w 262329"/>
                        <a:gd name="connsiteY0" fmla="*/ 2498 h 216423"/>
                        <a:gd name="connsiteX1" fmla="*/ 127418 w 262329"/>
                        <a:gd name="connsiteY1" fmla="*/ 0 h 216423"/>
                        <a:gd name="connsiteX2" fmla="*/ 262329 w 262329"/>
                        <a:gd name="connsiteY2" fmla="*/ 2498 h 216423"/>
                        <a:gd name="connsiteX3" fmla="*/ 262329 w 262329"/>
                        <a:gd name="connsiteY3" fmla="*/ 216423 h 216423"/>
                        <a:gd name="connsiteX4" fmla="*/ 0 w 262329"/>
                        <a:gd name="connsiteY4" fmla="*/ 216423 h 216423"/>
                        <a:gd name="connsiteX5" fmla="*/ 0 w 262329"/>
                        <a:gd name="connsiteY5" fmla="*/ 2498 h 216423"/>
                        <a:gd name="connsiteX0" fmla="*/ 0 w 262329"/>
                        <a:gd name="connsiteY0" fmla="*/ 62459 h 276384"/>
                        <a:gd name="connsiteX1" fmla="*/ 114926 w 262329"/>
                        <a:gd name="connsiteY1" fmla="*/ 0 h 276384"/>
                        <a:gd name="connsiteX2" fmla="*/ 262329 w 262329"/>
                        <a:gd name="connsiteY2" fmla="*/ 62459 h 276384"/>
                        <a:gd name="connsiteX3" fmla="*/ 262329 w 262329"/>
                        <a:gd name="connsiteY3" fmla="*/ 276384 h 276384"/>
                        <a:gd name="connsiteX4" fmla="*/ 0 w 262329"/>
                        <a:gd name="connsiteY4" fmla="*/ 276384 h 276384"/>
                        <a:gd name="connsiteX5" fmla="*/ 0 w 262329"/>
                        <a:gd name="connsiteY5" fmla="*/ 62459 h 276384"/>
                        <a:gd name="connsiteX0" fmla="*/ 0 w 262329"/>
                        <a:gd name="connsiteY0" fmla="*/ 72453 h 286378"/>
                        <a:gd name="connsiteX1" fmla="*/ 117424 w 262329"/>
                        <a:gd name="connsiteY1" fmla="*/ 0 h 286378"/>
                        <a:gd name="connsiteX2" fmla="*/ 262329 w 262329"/>
                        <a:gd name="connsiteY2" fmla="*/ 72453 h 286378"/>
                        <a:gd name="connsiteX3" fmla="*/ 262329 w 262329"/>
                        <a:gd name="connsiteY3" fmla="*/ 286378 h 286378"/>
                        <a:gd name="connsiteX4" fmla="*/ 0 w 262329"/>
                        <a:gd name="connsiteY4" fmla="*/ 286378 h 286378"/>
                        <a:gd name="connsiteX5" fmla="*/ 0 w 262329"/>
                        <a:gd name="connsiteY5" fmla="*/ 72453 h 2863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62329" h="286378">
                          <a:moveTo>
                            <a:pt x="0" y="72453"/>
                          </a:moveTo>
                          <a:lnTo>
                            <a:pt x="117424" y="0"/>
                          </a:lnTo>
                          <a:lnTo>
                            <a:pt x="262329" y="72453"/>
                          </a:lnTo>
                          <a:lnTo>
                            <a:pt x="262329" y="286378"/>
                          </a:lnTo>
                          <a:lnTo>
                            <a:pt x="0" y="286378"/>
                          </a:lnTo>
                          <a:lnTo>
                            <a:pt x="0" y="72453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</p:grpSp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5C7BF2FD-A0D4-44A2-B70F-8763C51A9FD5}"/>
                  </a:ext>
                </a:extLst>
              </p:cNvPr>
              <p:cNvGrpSpPr/>
              <p:nvPr/>
            </p:nvGrpSpPr>
            <p:grpSpPr>
              <a:xfrm>
                <a:off x="7723399" y="5026422"/>
                <a:ext cx="3686493" cy="1555175"/>
                <a:chOff x="7480748" y="5026422"/>
                <a:chExt cx="3686493" cy="1555175"/>
              </a:xfrm>
            </p:grpSpPr>
            <p:sp>
              <p:nvSpPr>
                <p:cNvPr id="46" name="Freeform 20">
                  <a:extLst>
                    <a:ext uri="{FF2B5EF4-FFF2-40B4-BE49-F238E27FC236}">
                      <a16:creationId xmlns:a16="http://schemas.microsoft.com/office/drawing/2014/main" id="{674C331A-DCC7-4FFB-A242-7BCFACD9779E}"/>
                    </a:ext>
                  </a:extLst>
                </p:cNvPr>
                <p:cNvSpPr/>
                <p:nvPr/>
              </p:nvSpPr>
              <p:spPr>
                <a:xfrm flipH="1">
                  <a:off x="7480748" y="5393002"/>
                  <a:ext cx="3686493" cy="565492"/>
                </a:xfrm>
                <a:custGeom>
                  <a:avLst/>
                  <a:gdLst>
                    <a:gd name="connsiteX0" fmla="*/ 0 w 4290646"/>
                    <a:gd name="connsiteY0" fmla="*/ 0 h 900332"/>
                    <a:gd name="connsiteX1" fmla="*/ 4290646 w 4290646"/>
                    <a:gd name="connsiteY1" fmla="*/ 0 h 900332"/>
                    <a:gd name="connsiteX2" fmla="*/ 4290646 w 4290646"/>
                    <a:gd name="connsiteY2" fmla="*/ 900332 h 900332"/>
                    <a:gd name="connsiteX3" fmla="*/ 1195754 w 4290646"/>
                    <a:gd name="connsiteY3" fmla="*/ 900332 h 900332"/>
                    <a:gd name="connsiteX4" fmla="*/ 1195754 w 4290646"/>
                    <a:gd name="connsiteY4" fmla="*/ 604911 h 900332"/>
                    <a:gd name="connsiteX5" fmla="*/ 351693 w 4290646"/>
                    <a:gd name="connsiteY5" fmla="*/ 604911 h 900332"/>
                    <a:gd name="connsiteX6" fmla="*/ 351693 w 4290646"/>
                    <a:gd name="connsiteY6" fmla="*/ 900332 h 900332"/>
                    <a:gd name="connsiteX7" fmla="*/ 0 w 4290646"/>
                    <a:gd name="connsiteY7" fmla="*/ 900332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8" fmla="*/ 443133 w 4290646"/>
                    <a:gd name="connsiteY8" fmla="*/ 696351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6" fmla="*/ 1195754 w 4290646"/>
                    <a:gd name="connsiteY6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90646" h="900332">
                      <a:moveTo>
                        <a:pt x="351693" y="900332"/>
                      </a:moveTo>
                      <a:lnTo>
                        <a:pt x="0" y="900332"/>
                      </a:lnTo>
                      <a:lnTo>
                        <a:pt x="0" y="0"/>
                      </a:lnTo>
                      <a:lnTo>
                        <a:pt x="4290646" y="0"/>
                      </a:lnTo>
                    </a:path>
                  </a:pathLst>
                </a:custGeom>
                <a:noFill/>
                <a:ln w="6350">
                  <a:solidFill>
                    <a:schemeClr val="accent6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B9C33F43-A51E-4913-AFD2-C6CEC770D345}"/>
                    </a:ext>
                  </a:extLst>
                </p:cNvPr>
                <p:cNvSpPr txBox="1"/>
                <p:nvPr/>
              </p:nvSpPr>
              <p:spPr>
                <a:xfrm flipH="1">
                  <a:off x="7773906" y="5026422"/>
                  <a:ext cx="1765227" cy="4001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IN" sz="2000" b="1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Disadvantages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9DA772AA-9659-4C08-9CEE-00AEF8101ACB}"/>
                    </a:ext>
                  </a:extLst>
                </p:cNvPr>
                <p:cNvSpPr txBox="1"/>
                <p:nvPr/>
              </p:nvSpPr>
              <p:spPr>
                <a:xfrm flipH="1">
                  <a:off x="7692650" y="5504379"/>
                  <a:ext cx="2778251" cy="1077218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Double Taxation</a:t>
                  </a:r>
                </a:p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No QBI</a:t>
                  </a:r>
                </a:p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Incorporation is expensive</a:t>
                  </a:r>
                </a:p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endParaRPr lang="en-IN" sz="1600" dirty="0">
                    <a:solidFill>
                      <a:schemeClr val="accent5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FF70AF7E-6041-4BEC-A6C6-14D0BCF5B066}"/>
                    </a:ext>
                  </a:extLst>
                </p:cNvPr>
                <p:cNvGrpSpPr/>
                <p:nvPr/>
              </p:nvGrpSpPr>
              <p:grpSpPr>
                <a:xfrm>
                  <a:off x="10296550" y="5641318"/>
                  <a:ext cx="655211" cy="634352"/>
                  <a:chOff x="10296550" y="5641318"/>
                  <a:chExt cx="655211" cy="634352"/>
                </a:xfrm>
              </p:grpSpPr>
              <p:sp>
                <p:nvSpPr>
                  <p:cNvPr id="50" name="Rectangle 49">
                    <a:extLst>
                      <a:ext uri="{FF2B5EF4-FFF2-40B4-BE49-F238E27FC236}">
                        <a16:creationId xmlns:a16="http://schemas.microsoft.com/office/drawing/2014/main" id="{3EAEEAF5-DC82-4931-A711-B66B5525BB35}"/>
                      </a:ext>
                    </a:extLst>
                  </p:cNvPr>
                  <p:cNvSpPr/>
                  <p:nvPr/>
                </p:nvSpPr>
                <p:spPr>
                  <a:xfrm>
                    <a:off x="10296550" y="5641318"/>
                    <a:ext cx="634352" cy="634352"/>
                  </a:xfrm>
                  <a:prstGeom prst="rect">
                    <a:avLst/>
                  </a:prstGeom>
                  <a:solidFill>
                    <a:schemeClr val="bg2"/>
                  </a:solidFill>
                  <a:ln w="635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DB6DF88F-DD4C-456B-A454-90D0F4FDE807}"/>
                      </a:ext>
                    </a:extLst>
                  </p:cNvPr>
                  <p:cNvGrpSpPr/>
                  <p:nvPr/>
                </p:nvGrpSpPr>
                <p:grpSpPr>
                  <a:xfrm>
                    <a:off x="10374547" y="5731795"/>
                    <a:ext cx="577214" cy="453386"/>
                    <a:chOff x="9168856" y="5586419"/>
                    <a:chExt cx="893258" cy="701629"/>
                  </a:xfrm>
                </p:grpSpPr>
                <p:sp>
                  <p:nvSpPr>
                    <p:cNvPr id="52" name="Freeform 56">
                      <a:extLst>
                        <a:ext uri="{FF2B5EF4-FFF2-40B4-BE49-F238E27FC236}">
                          <a16:creationId xmlns:a16="http://schemas.microsoft.com/office/drawing/2014/main" id="{511B020F-F875-4217-90CB-806BCE51307A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9168856" y="5586419"/>
                      <a:ext cx="753873" cy="689250"/>
                    </a:xfrm>
                    <a:custGeom>
                      <a:avLst/>
                      <a:gdLst>
                        <a:gd name="T0" fmla="*/ 1672 w 2151"/>
                        <a:gd name="T1" fmla="*/ 883 h 1971"/>
                        <a:gd name="T2" fmla="*/ 2034 w 2151"/>
                        <a:gd name="T3" fmla="*/ 1914 h 1971"/>
                        <a:gd name="T4" fmla="*/ 1729 w 2151"/>
                        <a:gd name="T5" fmla="*/ 1971 h 1971"/>
                        <a:gd name="T6" fmla="*/ 1170 w 2151"/>
                        <a:gd name="T7" fmla="*/ 1914 h 1971"/>
                        <a:gd name="T8" fmla="*/ 1474 w 2151"/>
                        <a:gd name="T9" fmla="*/ 1971 h 1971"/>
                        <a:gd name="T10" fmla="*/ 1532 w 2151"/>
                        <a:gd name="T11" fmla="*/ 1023 h 1971"/>
                        <a:gd name="T12" fmla="*/ 1170 w 2151"/>
                        <a:gd name="T13" fmla="*/ 1302 h 1971"/>
                        <a:gd name="T14" fmla="*/ 220 w 2151"/>
                        <a:gd name="T15" fmla="*/ 1971 h 1971"/>
                        <a:gd name="T16" fmla="*/ 524 w 2151"/>
                        <a:gd name="T17" fmla="*/ 1914 h 1971"/>
                        <a:gd name="T18" fmla="*/ 491 w 2151"/>
                        <a:gd name="T19" fmla="*/ 1540 h 1971"/>
                        <a:gd name="T20" fmla="*/ 162 w 2151"/>
                        <a:gd name="T21" fmla="*/ 1914 h 1971"/>
                        <a:gd name="T22" fmla="*/ 665 w 2151"/>
                        <a:gd name="T23" fmla="*/ 1466 h 1971"/>
                        <a:gd name="T24" fmla="*/ 722 w 2151"/>
                        <a:gd name="T25" fmla="*/ 1971 h 1971"/>
                        <a:gd name="T26" fmla="*/ 1027 w 2151"/>
                        <a:gd name="T27" fmla="*/ 1914 h 1971"/>
                        <a:gd name="T28" fmla="*/ 934 w 2151"/>
                        <a:gd name="T29" fmla="*/ 1223 h 1971"/>
                        <a:gd name="T30" fmla="*/ 670 w 2151"/>
                        <a:gd name="T31" fmla="*/ 1150 h 1971"/>
                        <a:gd name="T32" fmla="*/ 665 w 2151"/>
                        <a:gd name="T33" fmla="*/ 1466 h 1971"/>
                        <a:gd name="T34" fmla="*/ 2084 w 2151"/>
                        <a:gd name="T35" fmla="*/ 33 h 1971"/>
                        <a:gd name="T36" fmla="*/ 1922 w 2151"/>
                        <a:gd name="T37" fmla="*/ 33 h 1971"/>
                        <a:gd name="T38" fmla="*/ 846 w 2151"/>
                        <a:gd name="T39" fmla="*/ 535 h 1971"/>
                        <a:gd name="T40" fmla="*/ 684 w 2151"/>
                        <a:gd name="T41" fmla="*/ 535 h 1971"/>
                        <a:gd name="T42" fmla="*/ 248 w 2151"/>
                        <a:gd name="T43" fmla="*/ 959 h 1971"/>
                        <a:gd name="T44" fmla="*/ 153 w 2151"/>
                        <a:gd name="T45" fmla="*/ 866 h 1971"/>
                        <a:gd name="T46" fmla="*/ 65 w 2151"/>
                        <a:gd name="T47" fmla="*/ 847 h 1971"/>
                        <a:gd name="T48" fmla="*/ 22 w 2151"/>
                        <a:gd name="T49" fmla="*/ 926 h 1971"/>
                        <a:gd name="T50" fmla="*/ 3 w 2151"/>
                        <a:gd name="T51" fmla="*/ 1309 h 1971"/>
                        <a:gd name="T52" fmla="*/ 81 w 2151"/>
                        <a:gd name="T53" fmla="*/ 1393 h 1971"/>
                        <a:gd name="T54" fmla="*/ 481 w 2151"/>
                        <a:gd name="T55" fmla="*/ 1373 h 1971"/>
                        <a:gd name="T56" fmla="*/ 555 w 2151"/>
                        <a:gd name="T57" fmla="*/ 1331 h 1971"/>
                        <a:gd name="T58" fmla="*/ 501 w 2151"/>
                        <a:gd name="T59" fmla="*/ 1214 h 1971"/>
                        <a:gd name="T60" fmla="*/ 765 w 2151"/>
                        <a:gd name="T61" fmla="*/ 819 h 1971"/>
                        <a:gd name="T62" fmla="*/ 1134 w 2151"/>
                        <a:gd name="T63" fmla="*/ 1140 h 1971"/>
                        <a:gd name="T64" fmla="*/ 2108 w 2151"/>
                        <a:gd name="T65" fmla="*/ 214 h 19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</a:cxnLst>
                      <a:rect l="0" t="0" r="r" b="b"/>
                      <a:pathLst>
                        <a:path w="2151" h="1971">
                          <a:moveTo>
                            <a:pt x="1672" y="1914"/>
                          </a:moveTo>
                          <a:cubicBezTo>
                            <a:pt x="1672" y="883"/>
                            <a:pt x="1672" y="883"/>
                            <a:pt x="1672" y="883"/>
                          </a:cubicBezTo>
                          <a:cubicBezTo>
                            <a:pt x="2034" y="521"/>
                            <a:pt x="2034" y="521"/>
                            <a:pt x="2034" y="521"/>
                          </a:cubicBezTo>
                          <a:cubicBezTo>
                            <a:pt x="2034" y="1914"/>
                            <a:pt x="2034" y="1914"/>
                            <a:pt x="2034" y="1914"/>
                          </a:cubicBezTo>
                          <a:cubicBezTo>
                            <a:pt x="2034" y="1945"/>
                            <a:pt x="2008" y="1971"/>
                            <a:pt x="1977" y="1971"/>
                          </a:cubicBezTo>
                          <a:cubicBezTo>
                            <a:pt x="1729" y="1971"/>
                            <a:pt x="1729" y="1971"/>
                            <a:pt x="1729" y="1971"/>
                          </a:cubicBezTo>
                          <a:cubicBezTo>
                            <a:pt x="1698" y="1971"/>
                            <a:pt x="1672" y="1945"/>
                            <a:pt x="1672" y="1914"/>
                          </a:cubicBezTo>
                          <a:close/>
                          <a:moveTo>
                            <a:pt x="1170" y="1914"/>
                          </a:moveTo>
                          <a:cubicBezTo>
                            <a:pt x="1170" y="1945"/>
                            <a:pt x="1196" y="1971"/>
                            <a:pt x="1227" y="1971"/>
                          </a:cubicBezTo>
                          <a:cubicBezTo>
                            <a:pt x="1474" y="1971"/>
                            <a:pt x="1474" y="1971"/>
                            <a:pt x="1474" y="1971"/>
                          </a:cubicBezTo>
                          <a:cubicBezTo>
                            <a:pt x="1505" y="1971"/>
                            <a:pt x="1532" y="1945"/>
                            <a:pt x="1532" y="1914"/>
                          </a:cubicBezTo>
                          <a:cubicBezTo>
                            <a:pt x="1532" y="1023"/>
                            <a:pt x="1532" y="1023"/>
                            <a:pt x="1532" y="1023"/>
                          </a:cubicBezTo>
                          <a:cubicBezTo>
                            <a:pt x="1332" y="1223"/>
                            <a:pt x="1332" y="1223"/>
                            <a:pt x="1332" y="1223"/>
                          </a:cubicBezTo>
                          <a:cubicBezTo>
                            <a:pt x="1286" y="1269"/>
                            <a:pt x="1232" y="1295"/>
                            <a:pt x="1170" y="1302"/>
                          </a:cubicBezTo>
                          <a:cubicBezTo>
                            <a:pt x="1170" y="1914"/>
                            <a:pt x="1170" y="1914"/>
                            <a:pt x="1170" y="1914"/>
                          </a:cubicBezTo>
                          <a:close/>
                          <a:moveTo>
                            <a:pt x="220" y="1971"/>
                          </a:moveTo>
                          <a:cubicBezTo>
                            <a:pt x="467" y="1971"/>
                            <a:pt x="467" y="1971"/>
                            <a:pt x="467" y="1971"/>
                          </a:cubicBezTo>
                          <a:cubicBezTo>
                            <a:pt x="498" y="1971"/>
                            <a:pt x="524" y="1945"/>
                            <a:pt x="524" y="1914"/>
                          </a:cubicBezTo>
                          <a:cubicBezTo>
                            <a:pt x="524" y="1538"/>
                            <a:pt x="524" y="1538"/>
                            <a:pt x="524" y="1538"/>
                          </a:cubicBezTo>
                          <a:cubicBezTo>
                            <a:pt x="510" y="1540"/>
                            <a:pt x="498" y="1540"/>
                            <a:pt x="491" y="1540"/>
                          </a:cubicBezTo>
                          <a:cubicBezTo>
                            <a:pt x="381" y="1545"/>
                            <a:pt x="272" y="1550"/>
                            <a:pt x="162" y="1557"/>
                          </a:cubicBezTo>
                          <a:cubicBezTo>
                            <a:pt x="162" y="1914"/>
                            <a:pt x="162" y="1914"/>
                            <a:pt x="162" y="1914"/>
                          </a:cubicBezTo>
                          <a:cubicBezTo>
                            <a:pt x="162" y="1945"/>
                            <a:pt x="189" y="1971"/>
                            <a:pt x="220" y="1971"/>
                          </a:cubicBezTo>
                          <a:close/>
                          <a:moveTo>
                            <a:pt x="665" y="1466"/>
                          </a:moveTo>
                          <a:cubicBezTo>
                            <a:pt x="665" y="1914"/>
                            <a:pt x="665" y="1914"/>
                            <a:pt x="665" y="1914"/>
                          </a:cubicBezTo>
                          <a:cubicBezTo>
                            <a:pt x="665" y="1945"/>
                            <a:pt x="691" y="1971"/>
                            <a:pt x="722" y="1971"/>
                          </a:cubicBezTo>
                          <a:cubicBezTo>
                            <a:pt x="970" y="1971"/>
                            <a:pt x="970" y="1971"/>
                            <a:pt x="970" y="1971"/>
                          </a:cubicBezTo>
                          <a:cubicBezTo>
                            <a:pt x="1001" y="1971"/>
                            <a:pt x="1027" y="1945"/>
                            <a:pt x="1027" y="1914"/>
                          </a:cubicBezTo>
                          <a:cubicBezTo>
                            <a:pt x="1027" y="1285"/>
                            <a:pt x="1027" y="1285"/>
                            <a:pt x="1027" y="1285"/>
                          </a:cubicBezTo>
                          <a:cubicBezTo>
                            <a:pt x="993" y="1271"/>
                            <a:pt x="960" y="1250"/>
                            <a:pt x="934" y="1223"/>
                          </a:cubicBezTo>
                          <a:cubicBezTo>
                            <a:pt x="765" y="1054"/>
                            <a:pt x="765" y="1054"/>
                            <a:pt x="765" y="1054"/>
                          </a:cubicBezTo>
                          <a:cubicBezTo>
                            <a:pt x="670" y="1150"/>
                            <a:pt x="670" y="1150"/>
                            <a:pt x="670" y="1150"/>
                          </a:cubicBezTo>
                          <a:cubicBezTo>
                            <a:pt x="760" y="1254"/>
                            <a:pt x="727" y="1362"/>
                            <a:pt x="708" y="1402"/>
                          </a:cubicBezTo>
                          <a:cubicBezTo>
                            <a:pt x="698" y="1426"/>
                            <a:pt x="684" y="1447"/>
                            <a:pt x="665" y="1466"/>
                          </a:cubicBezTo>
                          <a:close/>
                          <a:moveTo>
                            <a:pt x="2105" y="54"/>
                          </a:moveTo>
                          <a:cubicBezTo>
                            <a:pt x="2084" y="33"/>
                            <a:pt x="2084" y="33"/>
                            <a:pt x="2084" y="33"/>
                          </a:cubicBezTo>
                          <a:cubicBezTo>
                            <a:pt x="2063" y="11"/>
                            <a:pt x="2034" y="0"/>
                            <a:pt x="2003" y="0"/>
                          </a:cubicBezTo>
                          <a:cubicBezTo>
                            <a:pt x="1972" y="0"/>
                            <a:pt x="1943" y="11"/>
                            <a:pt x="1922" y="33"/>
                          </a:cubicBezTo>
                          <a:cubicBezTo>
                            <a:pt x="1134" y="823"/>
                            <a:pt x="1134" y="823"/>
                            <a:pt x="1134" y="823"/>
                          </a:cubicBezTo>
                          <a:cubicBezTo>
                            <a:pt x="846" y="535"/>
                            <a:pt x="846" y="535"/>
                            <a:pt x="846" y="535"/>
                          </a:cubicBezTo>
                          <a:cubicBezTo>
                            <a:pt x="824" y="514"/>
                            <a:pt x="796" y="502"/>
                            <a:pt x="765" y="502"/>
                          </a:cubicBezTo>
                          <a:cubicBezTo>
                            <a:pt x="734" y="502"/>
                            <a:pt x="705" y="514"/>
                            <a:pt x="684" y="535"/>
                          </a:cubicBezTo>
                          <a:cubicBezTo>
                            <a:pt x="255" y="966"/>
                            <a:pt x="255" y="966"/>
                            <a:pt x="255" y="966"/>
                          </a:cubicBezTo>
                          <a:cubicBezTo>
                            <a:pt x="253" y="964"/>
                            <a:pt x="251" y="962"/>
                            <a:pt x="248" y="959"/>
                          </a:cubicBezTo>
                          <a:cubicBezTo>
                            <a:pt x="227" y="938"/>
                            <a:pt x="203" y="914"/>
                            <a:pt x="181" y="892"/>
                          </a:cubicBezTo>
                          <a:cubicBezTo>
                            <a:pt x="153" y="866"/>
                            <a:pt x="153" y="866"/>
                            <a:pt x="153" y="866"/>
                          </a:cubicBezTo>
                          <a:cubicBezTo>
                            <a:pt x="141" y="854"/>
                            <a:pt x="124" y="838"/>
                            <a:pt x="98" y="838"/>
                          </a:cubicBezTo>
                          <a:cubicBezTo>
                            <a:pt x="89" y="838"/>
                            <a:pt x="77" y="840"/>
                            <a:pt x="65" y="847"/>
                          </a:cubicBezTo>
                          <a:cubicBezTo>
                            <a:pt x="58" y="852"/>
                            <a:pt x="51" y="857"/>
                            <a:pt x="46" y="862"/>
                          </a:cubicBezTo>
                          <a:cubicBezTo>
                            <a:pt x="27" y="881"/>
                            <a:pt x="22" y="907"/>
                            <a:pt x="22" y="926"/>
                          </a:cubicBezTo>
                          <a:cubicBezTo>
                            <a:pt x="20" y="1009"/>
                            <a:pt x="15" y="1095"/>
                            <a:pt x="10" y="1181"/>
                          </a:cubicBezTo>
                          <a:cubicBezTo>
                            <a:pt x="3" y="1309"/>
                            <a:pt x="3" y="1309"/>
                            <a:pt x="3" y="1309"/>
                          </a:cubicBezTo>
                          <a:cubicBezTo>
                            <a:pt x="0" y="1338"/>
                            <a:pt x="8" y="1357"/>
                            <a:pt x="22" y="1371"/>
                          </a:cubicBezTo>
                          <a:cubicBezTo>
                            <a:pt x="36" y="1385"/>
                            <a:pt x="55" y="1393"/>
                            <a:pt x="81" y="1393"/>
                          </a:cubicBezTo>
                          <a:cubicBezTo>
                            <a:pt x="84" y="1393"/>
                            <a:pt x="86" y="1393"/>
                            <a:pt x="89" y="1393"/>
                          </a:cubicBezTo>
                          <a:cubicBezTo>
                            <a:pt x="220" y="1385"/>
                            <a:pt x="351" y="1381"/>
                            <a:pt x="481" y="1373"/>
                          </a:cubicBezTo>
                          <a:cubicBezTo>
                            <a:pt x="498" y="1373"/>
                            <a:pt x="522" y="1371"/>
                            <a:pt x="541" y="1352"/>
                          </a:cubicBezTo>
                          <a:cubicBezTo>
                            <a:pt x="546" y="1347"/>
                            <a:pt x="551" y="1340"/>
                            <a:pt x="555" y="1331"/>
                          </a:cubicBezTo>
                          <a:cubicBezTo>
                            <a:pt x="574" y="1288"/>
                            <a:pt x="548" y="1262"/>
                            <a:pt x="534" y="1247"/>
                          </a:cubicBezTo>
                          <a:cubicBezTo>
                            <a:pt x="501" y="1214"/>
                            <a:pt x="501" y="1214"/>
                            <a:pt x="501" y="1214"/>
                          </a:cubicBezTo>
                          <a:cubicBezTo>
                            <a:pt x="477" y="1190"/>
                            <a:pt x="455" y="1169"/>
                            <a:pt x="431" y="1145"/>
                          </a:cubicBezTo>
                          <a:cubicBezTo>
                            <a:pt x="765" y="819"/>
                            <a:pt x="765" y="819"/>
                            <a:pt x="765" y="819"/>
                          </a:cubicBezTo>
                          <a:cubicBezTo>
                            <a:pt x="1053" y="1107"/>
                            <a:pt x="1053" y="1107"/>
                            <a:pt x="1053" y="1107"/>
                          </a:cubicBezTo>
                          <a:cubicBezTo>
                            <a:pt x="1074" y="1128"/>
                            <a:pt x="1103" y="1140"/>
                            <a:pt x="1134" y="1140"/>
                          </a:cubicBezTo>
                          <a:cubicBezTo>
                            <a:pt x="1165" y="1140"/>
                            <a:pt x="1193" y="1128"/>
                            <a:pt x="1215" y="1107"/>
                          </a:cubicBezTo>
                          <a:cubicBezTo>
                            <a:pt x="2108" y="214"/>
                            <a:pt x="2108" y="214"/>
                            <a:pt x="2108" y="214"/>
                          </a:cubicBezTo>
                          <a:cubicBezTo>
                            <a:pt x="2151" y="169"/>
                            <a:pt x="2151" y="97"/>
                            <a:pt x="2105" y="54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53" name="Group 52">
                      <a:extLst>
                        <a:ext uri="{FF2B5EF4-FFF2-40B4-BE49-F238E27FC236}">
                          <a16:creationId xmlns:a16="http://schemas.microsoft.com/office/drawing/2014/main" id="{BF6C9AB7-3A53-4A75-BCA5-F5EF209795C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194843" y="5875848"/>
                      <a:ext cx="867271" cy="412200"/>
                      <a:chOff x="9194843" y="5875848"/>
                      <a:chExt cx="867271" cy="412200"/>
                    </a:xfrm>
                    <a:solidFill>
                      <a:schemeClr val="accent3"/>
                    </a:solidFill>
                  </p:grpSpPr>
                  <p:sp>
                    <p:nvSpPr>
                      <p:cNvPr id="54" name="Freeform: Shape 53">
                        <a:extLst>
                          <a:ext uri="{FF2B5EF4-FFF2-40B4-BE49-F238E27FC236}">
                            <a16:creationId xmlns:a16="http://schemas.microsoft.com/office/drawing/2014/main" id="{C509C5D6-0698-4F57-B9D8-591345911296}"/>
                          </a:ext>
                        </a:extLst>
                      </p:cNvPr>
                      <p:cNvSpPr/>
                      <p:nvPr/>
                    </p:nvSpPr>
                    <p:spPr>
                      <a:xfrm rot="18952652">
                        <a:off x="9194843" y="6099326"/>
                        <a:ext cx="188093" cy="188722"/>
                      </a:xfrm>
                      <a:custGeom>
                        <a:avLst/>
                        <a:gdLst>
                          <a:gd name="connsiteX0" fmla="*/ 98495 w 188093"/>
                          <a:gd name="connsiteY0" fmla="*/ 0 h 188722"/>
                          <a:gd name="connsiteX1" fmla="*/ 188093 w 188093"/>
                          <a:gd name="connsiteY1" fmla="*/ 86895 h 188722"/>
                          <a:gd name="connsiteX2" fmla="*/ 95467 w 188093"/>
                          <a:gd name="connsiteY2" fmla="*/ 182403 h 188722"/>
                          <a:gd name="connsiteX3" fmla="*/ 66050 w 188093"/>
                          <a:gd name="connsiteY3" fmla="*/ 182853 h 188722"/>
                          <a:gd name="connsiteX4" fmla="*/ 6320 w 188093"/>
                          <a:gd name="connsiteY4" fmla="*/ 124924 h 188722"/>
                          <a:gd name="connsiteX5" fmla="*/ 5869 w 188093"/>
                          <a:gd name="connsiteY5" fmla="*/ 95508 h 188722"/>
                          <a:gd name="connsiteX6" fmla="*/ 98495 w 188093"/>
                          <a:gd name="connsiteY6" fmla="*/ 0 h 18872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88093" h="188722">
                            <a:moveTo>
                              <a:pt x="98495" y="0"/>
                            </a:moveTo>
                            <a:lnTo>
                              <a:pt x="188093" y="86895"/>
                            </a:lnTo>
                            <a:lnTo>
                              <a:pt x="95467" y="182403"/>
                            </a:lnTo>
                            <a:cubicBezTo>
                              <a:pt x="87468" y="190650"/>
                              <a:pt x="74298" y="190851"/>
                              <a:pt x="66050" y="182853"/>
                            </a:cubicBezTo>
                            <a:lnTo>
                              <a:pt x="6320" y="124924"/>
                            </a:lnTo>
                            <a:cubicBezTo>
                              <a:pt x="-1928" y="116926"/>
                              <a:pt x="-2129" y="103755"/>
                              <a:pt x="5869" y="95508"/>
                            </a:cubicBezTo>
                            <a:lnTo>
                              <a:pt x="98495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55" name="Freeform: Shape 54">
                        <a:extLst>
                          <a:ext uri="{FF2B5EF4-FFF2-40B4-BE49-F238E27FC236}">
                            <a16:creationId xmlns:a16="http://schemas.microsoft.com/office/drawing/2014/main" id="{2C57945E-47FF-4BE5-9E9B-70C2EE54DF30}"/>
                          </a:ext>
                        </a:extLst>
                      </p:cNvPr>
                      <p:cNvSpPr/>
                      <p:nvPr/>
                    </p:nvSpPr>
                    <p:spPr>
                      <a:xfrm rot="18952652">
                        <a:off x="9632387" y="5875848"/>
                        <a:ext cx="429727" cy="350978"/>
                      </a:xfrm>
                      <a:custGeom>
                        <a:avLst/>
                        <a:gdLst>
                          <a:gd name="connsiteX0" fmla="*/ 429727 w 429727"/>
                          <a:gd name="connsiteY0" fmla="*/ 0 h 350978"/>
                          <a:gd name="connsiteX1" fmla="*/ 95468 w 429727"/>
                          <a:gd name="connsiteY1" fmla="*/ 344658 h 350978"/>
                          <a:gd name="connsiteX2" fmla="*/ 66051 w 429727"/>
                          <a:gd name="connsiteY2" fmla="*/ 345109 h 350978"/>
                          <a:gd name="connsiteX3" fmla="*/ 6321 w 429727"/>
                          <a:gd name="connsiteY3" fmla="*/ 287181 h 350978"/>
                          <a:gd name="connsiteX4" fmla="*/ 5870 w 429727"/>
                          <a:gd name="connsiteY4" fmla="*/ 257764 h 350978"/>
                          <a:gd name="connsiteX5" fmla="*/ 255857 w 429727"/>
                          <a:gd name="connsiteY5" fmla="*/ 0 h 350978"/>
                          <a:gd name="connsiteX6" fmla="*/ 429727 w 429727"/>
                          <a:gd name="connsiteY6" fmla="*/ 0 h 35097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429727" h="350978">
                            <a:moveTo>
                              <a:pt x="429727" y="0"/>
                            </a:moveTo>
                            <a:lnTo>
                              <a:pt x="95468" y="344658"/>
                            </a:lnTo>
                            <a:cubicBezTo>
                              <a:pt x="87469" y="352906"/>
                              <a:pt x="74299" y="353107"/>
                              <a:pt x="66051" y="345109"/>
                            </a:cubicBezTo>
                            <a:lnTo>
                              <a:pt x="6321" y="287181"/>
                            </a:lnTo>
                            <a:cubicBezTo>
                              <a:pt x="-1927" y="279182"/>
                              <a:pt x="-2128" y="266012"/>
                              <a:pt x="5870" y="257764"/>
                            </a:cubicBezTo>
                            <a:lnTo>
                              <a:pt x="255857" y="0"/>
                            </a:lnTo>
                            <a:lnTo>
                              <a:pt x="429727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56" name="Freeform: Shape 55">
                        <a:extLst>
                          <a:ext uri="{FF2B5EF4-FFF2-40B4-BE49-F238E27FC236}">
                            <a16:creationId xmlns:a16="http://schemas.microsoft.com/office/drawing/2014/main" id="{DDEE9CAA-33A6-4AB5-A426-2CD8DF4DB51A}"/>
                          </a:ext>
                        </a:extLst>
                      </p:cNvPr>
                      <p:cNvSpPr/>
                      <p:nvPr/>
                    </p:nvSpPr>
                    <p:spPr>
                      <a:xfrm rot="18952652">
                        <a:off x="9328229" y="5994080"/>
                        <a:ext cx="244667" cy="288324"/>
                      </a:xfrm>
                      <a:custGeom>
                        <a:avLst/>
                        <a:gdLst>
                          <a:gd name="connsiteX0" fmla="*/ 240689 w 244084"/>
                          <a:gd name="connsiteY0" fmla="*/ 849 h 288324"/>
                          <a:gd name="connsiteX1" fmla="*/ 240690 w 244084"/>
                          <a:gd name="connsiteY1" fmla="*/ 111950 h 288324"/>
                          <a:gd name="connsiteX2" fmla="*/ 244084 w 244084"/>
                          <a:gd name="connsiteY2" fmla="*/ 128763 h 288324"/>
                          <a:gd name="connsiteX3" fmla="*/ 95466 w 244084"/>
                          <a:gd name="connsiteY3" fmla="*/ 282004 h 288324"/>
                          <a:gd name="connsiteX4" fmla="*/ 66050 w 244084"/>
                          <a:gd name="connsiteY4" fmla="*/ 282455 h 288324"/>
                          <a:gd name="connsiteX5" fmla="*/ 6319 w 244084"/>
                          <a:gd name="connsiteY5" fmla="*/ 224528 h 288324"/>
                          <a:gd name="connsiteX6" fmla="*/ 5869 w 244084"/>
                          <a:gd name="connsiteY6" fmla="*/ 195111 h 288324"/>
                          <a:gd name="connsiteX7" fmla="*/ 121443 w 244084"/>
                          <a:gd name="connsiteY7" fmla="*/ 75941 h 288324"/>
                          <a:gd name="connsiteX8" fmla="*/ 128565 w 244084"/>
                          <a:gd name="connsiteY8" fmla="*/ 78764 h 288324"/>
                          <a:gd name="connsiteX9" fmla="*/ 158931 w 244084"/>
                          <a:gd name="connsiteY9" fmla="*/ 65638 h 288324"/>
                          <a:gd name="connsiteX10" fmla="*/ 181457 w 244084"/>
                          <a:gd name="connsiteY10" fmla="*/ 42411 h 288324"/>
                          <a:gd name="connsiteX11" fmla="*/ 193647 w 244084"/>
                          <a:gd name="connsiteY11" fmla="*/ 11658 h 288324"/>
                          <a:gd name="connsiteX12" fmla="*/ 190607 w 244084"/>
                          <a:gd name="connsiteY12" fmla="*/ 4625 h 288324"/>
                          <a:gd name="connsiteX13" fmla="*/ 195093 w 244084"/>
                          <a:gd name="connsiteY13" fmla="*/ 0 h 288324"/>
                          <a:gd name="connsiteX14" fmla="*/ 240689 w 244084"/>
                          <a:gd name="connsiteY14" fmla="*/ 849 h 288324"/>
                          <a:gd name="connsiteX0" fmla="*/ 240689 w 240690"/>
                          <a:gd name="connsiteY0" fmla="*/ 849 h 288324"/>
                          <a:gd name="connsiteX1" fmla="*/ 240690 w 240690"/>
                          <a:gd name="connsiteY1" fmla="*/ 111950 h 288324"/>
                          <a:gd name="connsiteX2" fmla="*/ 95466 w 240690"/>
                          <a:gd name="connsiteY2" fmla="*/ 282004 h 288324"/>
                          <a:gd name="connsiteX3" fmla="*/ 66050 w 240690"/>
                          <a:gd name="connsiteY3" fmla="*/ 282455 h 288324"/>
                          <a:gd name="connsiteX4" fmla="*/ 6319 w 240690"/>
                          <a:gd name="connsiteY4" fmla="*/ 224528 h 288324"/>
                          <a:gd name="connsiteX5" fmla="*/ 5869 w 240690"/>
                          <a:gd name="connsiteY5" fmla="*/ 195111 h 288324"/>
                          <a:gd name="connsiteX6" fmla="*/ 121443 w 240690"/>
                          <a:gd name="connsiteY6" fmla="*/ 75941 h 288324"/>
                          <a:gd name="connsiteX7" fmla="*/ 128565 w 240690"/>
                          <a:gd name="connsiteY7" fmla="*/ 78764 h 288324"/>
                          <a:gd name="connsiteX8" fmla="*/ 158931 w 240690"/>
                          <a:gd name="connsiteY8" fmla="*/ 65638 h 288324"/>
                          <a:gd name="connsiteX9" fmla="*/ 181457 w 240690"/>
                          <a:gd name="connsiteY9" fmla="*/ 42411 h 288324"/>
                          <a:gd name="connsiteX10" fmla="*/ 193647 w 240690"/>
                          <a:gd name="connsiteY10" fmla="*/ 11658 h 288324"/>
                          <a:gd name="connsiteX11" fmla="*/ 190607 w 240690"/>
                          <a:gd name="connsiteY11" fmla="*/ 4625 h 288324"/>
                          <a:gd name="connsiteX12" fmla="*/ 195093 w 240690"/>
                          <a:gd name="connsiteY12" fmla="*/ 0 h 288324"/>
                          <a:gd name="connsiteX13" fmla="*/ 240689 w 240690"/>
                          <a:gd name="connsiteY13" fmla="*/ 849 h 288324"/>
                          <a:gd name="connsiteX0" fmla="*/ 240689 w 246627"/>
                          <a:gd name="connsiteY0" fmla="*/ 849 h 288324"/>
                          <a:gd name="connsiteX1" fmla="*/ 246627 w 246627"/>
                          <a:gd name="connsiteY1" fmla="*/ 132477 h 288324"/>
                          <a:gd name="connsiteX2" fmla="*/ 95466 w 246627"/>
                          <a:gd name="connsiteY2" fmla="*/ 282004 h 288324"/>
                          <a:gd name="connsiteX3" fmla="*/ 66050 w 246627"/>
                          <a:gd name="connsiteY3" fmla="*/ 282455 h 288324"/>
                          <a:gd name="connsiteX4" fmla="*/ 6319 w 246627"/>
                          <a:gd name="connsiteY4" fmla="*/ 224528 h 288324"/>
                          <a:gd name="connsiteX5" fmla="*/ 5869 w 246627"/>
                          <a:gd name="connsiteY5" fmla="*/ 195111 h 288324"/>
                          <a:gd name="connsiteX6" fmla="*/ 121443 w 246627"/>
                          <a:gd name="connsiteY6" fmla="*/ 75941 h 288324"/>
                          <a:gd name="connsiteX7" fmla="*/ 128565 w 246627"/>
                          <a:gd name="connsiteY7" fmla="*/ 78764 h 288324"/>
                          <a:gd name="connsiteX8" fmla="*/ 158931 w 246627"/>
                          <a:gd name="connsiteY8" fmla="*/ 65638 h 288324"/>
                          <a:gd name="connsiteX9" fmla="*/ 181457 w 246627"/>
                          <a:gd name="connsiteY9" fmla="*/ 42411 h 288324"/>
                          <a:gd name="connsiteX10" fmla="*/ 193647 w 246627"/>
                          <a:gd name="connsiteY10" fmla="*/ 11658 h 288324"/>
                          <a:gd name="connsiteX11" fmla="*/ 190607 w 246627"/>
                          <a:gd name="connsiteY11" fmla="*/ 4625 h 288324"/>
                          <a:gd name="connsiteX12" fmla="*/ 195093 w 246627"/>
                          <a:gd name="connsiteY12" fmla="*/ 0 h 288324"/>
                          <a:gd name="connsiteX13" fmla="*/ 240689 w 246627"/>
                          <a:gd name="connsiteY13" fmla="*/ 849 h 288324"/>
                          <a:gd name="connsiteX0" fmla="*/ 240689 w 244667"/>
                          <a:gd name="connsiteY0" fmla="*/ 849 h 288324"/>
                          <a:gd name="connsiteX1" fmla="*/ 244667 w 244667"/>
                          <a:gd name="connsiteY1" fmla="*/ 126883 h 288324"/>
                          <a:gd name="connsiteX2" fmla="*/ 95466 w 244667"/>
                          <a:gd name="connsiteY2" fmla="*/ 282004 h 288324"/>
                          <a:gd name="connsiteX3" fmla="*/ 66050 w 244667"/>
                          <a:gd name="connsiteY3" fmla="*/ 282455 h 288324"/>
                          <a:gd name="connsiteX4" fmla="*/ 6319 w 244667"/>
                          <a:gd name="connsiteY4" fmla="*/ 224528 h 288324"/>
                          <a:gd name="connsiteX5" fmla="*/ 5869 w 244667"/>
                          <a:gd name="connsiteY5" fmla="*/ 195111 h 288324"/>
                          <a:gd name="connsiteX6" fmla="*/ 121443 w 244667"/>
                          <a:gd name="connsiteY6" fmla="*/ 75941 h 288324"/>
                          <a:gd name="connsiteX7" fmla="*/ 128565 w 244667"/>
                          <a:gd name="connsiteY7" fmla="*/ 78764 h 288324"/>
                          <a:gd name="connsiteX8" fmla="*/ 158931 w 244667"/>
                          <a:gd name="connsiteY8" fmla="*/ 65638 h 288324"/>
                          <a:gd name="connsiteX9" fmla="*/ 181457 w 244667"/>
                          <a:gd name="connsiteY9" fmla="*/ 42411 h 288324"/>
                          <a:gd name="connsiteX10" fmla="*/ 193647 w 244667"/>
                          <a:gd name="connsiteY10" fmla="*/ 11658 h 288324"/>
                          <a:gd name="connsiteX11" fmla="*/ 190607 w 244667"/>
                          <a:gd name="connsiteY11" fmla="*/ 4625 h 288324"/>
                          <a:gd name="connsiteX12" fmla="*/ 195093 w 244667"/>
                          <a:gd name="connsiteY12" fmla="*/ 0 h 288324"/>
                          <a:gd name="connsiteX13" fmla="*/ 240689 w 244667"/>
                          <a:gd name="connsiteY13" fmla="*/ 849 h 2883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</a:cxnLst>
                        <a:rect l="l" t="t" r="r" b="b"/>
                        <a:pathLst>
                          <a:path w="244667" h="288324">
                            <a:moveTo>
                              <a:pt x="240689" y="849"/>
                            </a:moveTo>
                            <a:cubicBezTo>
                              <a:pt x="240689" y="37883"/>
                              <a:pt x="244667" y="89849"/>
                              <a:pt x="244667" y="126883"/>
                            </a:cubicBezTo>
                            <a:lnTo>
                              <a:pt x="95466" y="282004"/>
                            </a:lnTo>
                            <a:cubicBezTo>
                              <a:pt x="87468" y="290252"/>
                              <a:pt x="74297" y="290453"/>
                              <a:pt x="66050" y="282455"/>
                            </a:cubicBezTo>
                            <a:lnTo>
                              <a:pt x="6319" y="224528"/>
                            </a:lnTo>
                            <a:cubicBezTo>
                              <a:pt x="-1928" y="216528"/>
                              <a:pt x="-2130" y="203358"/>
                              <a:pt x="5869" y="195111"/>
                            </a:cubicBezTo>
                            <a:lnTo>
                              <a:pt x="121443" y="75941"/>
                            </a:lnTo>
                            <a:lnTo>
                              <a:pt x="128565" y="78764"/>
                            </a:lnTo>
                            <a:cubicBezTo>
                              <a:pt x="139626" y="78595"/>
                              <a:pt x="150621" y="74206"/>
                              <a:pt x="158931" y="65638"/>
                            </a:cubicBezTo>
                            <a:lnTo>
                              <a:pt x="181457" y="42411"/>
                            </a:lnTo>
                            <a:cubicBezTo>
                              <a:pt x="189766" y="33844"/>
                              <a:pt x="193816" y="22718"/>
                              <a:pt x="193647" y="11658"/>
                            </a:cubicBezTo>
                            <a:lnTo>
                              <a:pt x="190607" y="4625"/>
                            </a:lnTo>
                            <a:lnTo>
                              <a:pt x="195093" y="0"/>
                            </a:lnTo>
                            <a:lnTo>
                              <a:pt x="240689" y="849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57" name="Freeform: Shape 56">
                        <a:extLst>
                          <a:ext uri="{FF2B5EF4-FFF2-40B4-BE49-F238E27FC236}">
                            <a16:creationId xmlns:a16="http://schemas.microsoft.com/office/drawing/2014/main" id="{40A13AB7-0B03-43C8-A936-DA532C96949C}"/>
                          </a:ext>
                        </a:extLst>
                      </p:cNvPr>
                      <p:cNvSpPr/>
                      <p:nvPr/>
                    </p:nvSpPr>
                    <p:spPr>
                      <a:xfrm rot="18952652">
                        <a:off x="9510394" y="6009204"/>
                        <a:ext cx="310866" cy="243888"/>
                      </a:xfrm>
                      <a:custGeom>
                        <a:avLst/>
                        <a:gdLst>
                          <a:gd name="connsiteX0" fmla="*/ 310866 w 310866"/>
                          <a:gd name="connsiteY0" fmla="*/ 11662 h 240082"/>
                          <a:gd name="connsiteX1" fmla="*/ 95467 w 310866"/>
                          <a:gd name="connsiteY1" fmla="*/ 233763 h 240082"/>
                          <a:gd name="connsiteX2" fmla="*/ 66050 w 310866"/>
                          <a:gd name="connsiteY2" fmla="*/ 234214 h 240082"/>
                          <a:gd name="connsiteX3" fmla="*/ 6320 w 310866"/>
                          <a:gd name="connsiteY3" fmla="*/ 176285 h 240082"/>
                          <a:gd name="connsiteX4" fmla="*/ 5869 w 310866"/>
                          <a:gd name="connsiteY4" fmla="*/ 146869 h 240082"/>
                          <a:gd name="connsiteX5" fmla="*/ 148306 w 310866"/>
                          <a:gd name="connsiteY5" fmla="*/ 0 h 240082"/>
                          <a:gd name="connsiteX6" fmla="*/ 157385 w 310866"/>
                          <a:gd name="connsiteY6" fmla="*/ 6121 h 240082"/>
                          <a:gd name="connsiteX7" fmla="*/ 184831 w 310866"/>
                          <a:gd name="connsiteY7" fmla="*/ 11662 h 240082"/>
                          <a:gd name="connsiteX8" fmla="*/ 310866 w 310866"/>
                          <a:gd name="connsiteY8" fmla="*/ 11662 h 240082"/>
                          <a:gd name="connsiteX0" fmla="*/ 310866 w 311420"/>
                          <a:gd name="connsiteY0" fmla="*/ 17937 h 246357"/>
                          <a:gd name="connsiteX1" fmla="*/ 95467 w 311420"/>
                          <a:gd name="connsiteY1" fmla="*/ 240038 h 246357"/>
                          <a:gd name="connsiteX2" fmla="*/ 66050 w 311420"/>
                          <a:gd name="connsiteY2" fmla="*/ 240489 h 246357"/>
                          <a:gd name="connsiteX3" fmla="*/ 6320 w 311420"/>
                          <a:gd name="connsiteY3" fmla="*/ 182560 h 246357"/>
                          <a:gd name="connsiteX4" fmla="*/ 5869 w 311420"/>
                          <a:gd name="connsiteY4" fmla="*/ 153144 h 246357"/>
                          <a:gd name="connsiteX5" fmla="*/ 148306 w 311420"/>
                          <a:gd name="connsiteY5" fmla="*/ 6275 h 246357"/>
                          <a:gd name="connsiteX6" fmla="*/ 157385 w 311420"/>
                          <a:gd name="connsiteY6" fmla="*/ 12396 h 246357"/>
                          <a:gd name="connsiteX7" fmla="*/ 310866 w 311420"/>
                          <a:gd name="connsiteY7" fmla="*/ 17937 h 246357"/>
                          <a:gd name="connsiteX0" fmla="*/ 310866 w 310866"/>
                          <a:gd name="connsiteY0" fmla="*/ 11662 h 240082"/>
                          <a:gd name="connsiteX1" fmla="*/ 95467 w 310866"/>
                          <a:gd name="connsiteY1" fmla="*/ 233763 h 240082"/>
                          <a:gd name="connsiteX2" fmla="*/ 66050 w 310866"/>
                          <a:gd name="connsiteY2" fmla="*/ 234214 h 240082"/>
                          <a:gd name="connsiteX3" fmla="*/ 6320 w 310866"/>
                          <a:gd name="connsiteY3" fmla="*/ 176285 h 240082"/>
                          <a:gd name="connsiteX4" fmla="*/ 5869 w 310866"/>
                          <a:gd name="connsiteY4" fmla="*/ 146869 h 240082"/>
                          <a:gd name="connsiteX5" fmla="*/ 148306 w 310866"/>
                          <a:gd name="connsiteY5" fmla="*/ 0 h 240082"/>
                          <a:gd name="connsiteX6" fmla="*/ 310866 w 310866"/>
                          <a:gd name="connsiteY6" fmla="*/ 11662 h 240082"/>
                          <a:gd name="connsiteX0" fmla="*/ 310866 w 310866"/>
                          <a:gd name="connsiteY0" fmla="*/ 15468 h 243888"/>
                          <a:gd name="connsiteX1" fmla="*/ 95467 w 310866"/>
                          <a:gd name="connsiteY1" fmla="*/ 237569 h 243888"/>
                          <a:gd name="connsiteX2" fmla="*/ 66050 w 310866"/>
                          <a:gd name="connsiteY2" fmla="*/ 238020 h 243888"/>
                          <a:gd name="connsiteX3" fmla="*/ 6320 w 310866"/>
                          <a:gd name="connsiteY3" fmla="*/ 180091 h 243888"/>
                          <a:gd name="connsiteX4" fmla="*/ 5869 w 310866"/>
                          <a:gd name="connsiteY4" fmla="*/ 150675 h 243888"/>
                          <a:gd name="connsiteX5" fmla="*/ 151997 w 310866"/>
                          <a:gd name="connsiteY5" fmla="*/ 0 h 243888"/>
                          <a:gd name="connsiteX6" fmla="*/ 310866 w 310866"/>
                          <a:gd name="connsiteY6" fmla="*/ 15468 h 24388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310866" h="243888">
                            <a:moveTo>
                              <a:pt x="310866" y="15468"/>
                            </a:moveTo>
                            <a:lnTo>
                              <a:pt x="95467" y="237569"/>
                            </a:lnTo>
                            <a:cubicBezTo>
                              <a:pt x="87468" y="245816"/>
                              <a:pt x="74298" y="246018"/>
                              <a:pt x="66050" y="238020"/>
                            </a:cubicBezTo>
                            <a:lnTo>
                              <a:pt x="6320" y="180091"/>
                            </a:lnTo>
                            <a:cubicBezTo>
                              <a:pt x="-1928" y="172093"/>
                              <a:pt x="-2129" y="158922"/>
                              <a:pt x="5869" y="150675"/>
                            </a:cubicBezTo>
                            <a:lnTo>
                              <a:pt x="151997" y="0"/>
                            </a:lnTo>
                            <a:lnTo>
                              <a:pt x="310866" y="15468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C53B60B8-37C6-4850-9452-50F05FCD47F5}"/>
              </a:ext>
            </a:extLst>
          </p:cNvPr>
          <p:cNvGrpSpPr/>
          <p:nvPr/>
        </p:nvGrpSpPr>
        <p:grpSpPr>
          <a:xfrm>
            <a:off x="4463354" y="26908"/>
            <a:ext cx="3242556" cy="6858000"/>
            <a:chOff x="4464102" y="16441"/>
            <a:chExt cx="3242556" cy="6858000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76607842-B55D-41CA-A7AF-546F7ADE662F}"/>
                </a:ext>
              </a:extLst>
            </p:cNvPr>
            <p:cNvSpPr/>
            <p:nvPr/>
          </p:nvSpPr>
          <p:spPr>
            <a:xfrm>
              <a:off x="4464102" y="16441"/>
              <a:ext cx="3203566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C67DE2D2-4372-4294-A95B-88FBE291FB3D}"/>
                </a:ext>
              </a:extLst>
            </p:cNvPr>
            <p:cNvGrpSpPr/>
            <p:nvPr/>
          </p:nvGrpSpPr>
          <p:grpSpPr>
            <a:xfrm>
              <a:off x="4473493" y="441685"/>
              <a:ext cx="3233165" cy="5732392"/>
              <a:chOff x="4473493" y="426613"/>
              <a:chExt cx="3233165" cy="5732392"/>
            </a:xfrm>
          </p:grpSpPr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00AE6CF0-704A-4F6F-92BD-BE762B79E211}"/>
                  </a:ext>
                </a:extLst>
              </p:cNvPr>
              <p:cNvGrpSpPr/>
              <p:nvPr/>
            </p:nvGrpSpPr>
            <p:grpSpPr>
              <a:xfrm>
                <a:off x="4849090" y="2651106"/>
                <a:ext cx="2493820" cy="2493820"/>
                <a:chOff x="4728202" y="3099368"/>
                <a:chExt cx="2493820" cy="2493820"/>
              </a:xfrm>
            </p:grpSpPr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C78B563F-1C62-4231-BB15-36EC3E310D11}"/>
                    </a:ext>
                  </a:extLst>
                </p:cNvPr>
                <p:cNvSpPr/>
                <p:nvPr/>
              </p:nvSpPr>
              <p:spPr>
                <a:xfrm>
                  <a:off x="4728202" y="3099368"/>
                  <a:ext cx="2493820" cy="2493820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grpSp>
              <p:nvGrpSpPr>
                <p:cNvPr id="88" name="Group 87">
                  <a:extLst>
                    <a:ext uri="{FF2B5EF4-FFF2-40B4-BE49-F238E27FC236}">
                      <a16:creationId xmlns:a16="http://schemas.microsoft.com/office/drawing/2014/main" id="{31A33586-0D76-42C4-AB22-A30326CED66B}"/>
                    </a:ext>
                  </a:extLst>
                </p:cNvPr>
                <p:cNvGrpSpPr/>
                <p:nvPr/>
              </p:nvGrpSpPr>
              <p:grpSpPr>
                <a:xfrm>
                  <a:off x="5247011" y="3594559"/>
                  <a:ext cx="1456202" cy="1503438"/>
                  <a:chOff x="5240145" y="1555598"/>
                  <a:chExt cx="1413375" cy="1459222"/>
                </a:xfrm>
                <a:solidFill>
                  <a:schemeClr val="accent5"/>
                </a:solidFill>
              </p:grpSpPr>
              <p:grpSp>
                <p:nvGrpSpPr>
                  <p:cNvPr id="89" name="Group 88">
                    <a:extLst>
                      <a:ext uri="{FF2B5EF4-FFF2-40B4-BE49-F238E27FC236}">
                        <a16:creationId xmlns:a16="http://schemas.microsoft.com/office/drawing/2014/main" id="{972147EE-5793-4EDF-B743-C9454ED504C2}"/>
                      </a:ext>
                    </a:extLst>
                  </p:cNvPr>
                  <p:cNvGrpSpPr/>
                  <p:nvPr/>
                </p:nvGrpSpPr>
                <p:grpSpPr>
                  <a:xfrm>
                    <a:off x="6022958" y="2292565"/>
                    <a:ext cx="630562" cy="722255"/>
                    <a:chOff x="6022958" y="2292565"/>
                    <a:chExt cx="630562" cy="722255"/>
                  </a:xfrm>
                  <a:grpFill/>
                </p:grpSpPr>
                <p:sp>
                  <p:nvSpPr>
                    <p:cNvPr id="92" name="Freeform 15">
                      <a:extLst>
                        <a:ext uri="{FF2B5EF4-FFF2-40B4-BE49-F238E27FC236}">
                          <a16:creationId xmlns:a16="http://schemas.microsoft.com/office/drawing/2014/main" id="{36056467-A25A-47E1-B453-76474CF8DD12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6022958" y="2292565"/>
                      <a:ext cx="630562" cy="722255"/>
                    </a:xfrm>
                    <a:custGeom>
                      <a:avLst/>
                      <a:gdLst>
                        <a:gd name="T0" fmla="*/ 791 w 811"/>
                        <a:gd name="T1" fmla="*/ 266 h 931"/>
                        <a:gd name="T2" fmla="*/ 791 w 811"/>
                        <a:gd name="T3" fmla="*/ 426 h 931"/>
                        <a:gd name="T4" fmla="*/ 791 w 811"/>
                        <a:gd name="T5" fmla="*/ 586 h 931"/>
                        <a:gd name="T6" fmla="*/ 751 w 811"/>
                        <a:gd name="T7" fmla="*/ 894 h 931"/>
                        <a:gd name="T8" fmla="*/ 415 w 811"/>
                        <a:gd name="T9" fmla="*/ 910 h 931"/>
                        <a:gd name="T10" fmla="*/ 239 w 811"/>
                        <a:gd name="T11" fmla="*/ 910 h 931"/>
                        <a:gd name="T12" fmla="*/ 75 w 811"/>
                        <a:gd name="T13" fmla="*/ 902 h 931"/>
                        <a:gd name="T14" fmla="*/ 31 w 811"/>
                        <a:gd name="T15" fmla="*/ 858 h 931"/>
                        <a:gd name="T16" fmla="*/ 23 w 811"/>
                        <a:gd name="T17" fmla="*/ 666 h 931"/>
                        <a:gd name="T18" fmla="*/ 23 w 811"/>
                        <a:gd name="T19" fmla="*/ 270 h 931"/>
                        <a:gd name="T20" fmla="*/ 99 w 811"/>
                        <a:gd name="T21" fmla="*/ 18 h 931"/>
                        <a:gd name="T22" fmla="*/ 427 w 811"/>
                        <a:gd name="T23" fmla="*/ 14 h 931"/>
                        <a:gd name="T24" fmla="*/ 535 w 811"/>
                        <a:gd name="T25" fmla="*/ 14 h 931"/>
                        <a:gd name="T26" fmla="*/ 607 w 811"/>
                        <a:gd name="T27" fmla="*/ 70 h 931"/>
                        <a:gd name="T28" fmla="*/ 671 w 811"/>
                        <a:gd name="T29" fmla="*/ 134 h 931"/>
                        <a:gd name="T30" fmla="*/ 791 w 811"/>
                        <a:gd name="T31" fmla="*/ 266 h 931"/>
                        <a:gd name="T32" fmla="*/ 659 w 811"/>
                        <a:gd name="T33" fmla="*/ 778 h 931"/>
                        <a:gd name="T34" fmla="*/ 663 w 811"/>
                        <a:gd name="T35" fmla="*/ 334 h 931"/>
                        <a:gd name="T36" fmla="*/ 507 w 811"/>
                        <a:gd name="T37" fmla="*/ 326 h 931"/>
                        <a:gd name="T38" fmla="*/ 471 w 811"/>
                        <a:gd name="T39" fmla="*/ 142 h 931"/>
                        <a:gd name="T40" fmla="*/ 163 w 811"/>
                        <a:gd name="T41" fmla="*/ 142 h 931"/>
                        <a:gd name="T42" fmla="*/ 151 w 811"/>
                        <a:gd name="T43" fmla="*/ 154 h 931"/>
                        <a:gd name="T44" fmla="*/ 155 w 811"/>
                        <a:gd name="T45" fmla="*/ 778 h 931"/>
                        <a:gd name="T46" fmla="*/ 659 w 811"/>
                        <a:gd name="T47" fmla="*/ 778 h 93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</a:cxnLst>
                      <a:rect l="0" t="0" r="r" b="b"/>
                      <a:pathLst>
                        <a:path w="811" h="931">
                          <a:moveTo>
                            <a:pt x="791" y="266"/>
                          </a:moveTo>
                          <a:cubicBezTo>
                            <a:pt x="800" y="305"/>
                            <a:pt x="791" y="364"/>
                            <a:pt x="791" y="426"/>
                          </a:cubicBezTo>
                          <a:cubicBezTo>
                            <a:pt x="791" y="476"/>
                            <a:pt x="791" y="531"/>
                            <a:pt x="791" y="586"/>
                          </a:cubicBezTo>
                          <a:cubicBezTo>
                            <a:pt x="791" y="691"/>
                            <a:pt x="811" y="856"/>
                            <a:pt x="751" y="894"/>
                          </a:cubicBezTo>
                          <a:cubicBezTo>
                            <a:pt x="694" y="931"/>
                            <a:pt x="506" y="910"/>
                            <a:pt x="415" y="910"/>
                          </a:cubicBezTo>
                          <a:cubicBezTo>
                            <a:pt x="360" y="910"/>
                            <a:pt x="295" y="910"/>
                            <a:pt x="239" y="910"/>
                          </a:cubicBezTo>
                          <a:cubicBezTo>
                            <a:pt x="172" y="910"/>
                            <a:pt x="103" y="915"/>
                            <a:pt x="75" y="902"/>
                          </a:cubicBezTo>
                          <a:cubicBezTo>
                            <a:pt x="70" y="900"/>
                            <a:pt x="36" y="869"/>
                            <a:pt x="31" y="858"/>
                          </a:cubicBezTo>
                          <a:cubicBezTo>
                            <a:pt x="13" y="821"/>
                            <a:pt x="23" y="715"/>
                            <a:pt x="23" y="666"/>
                          </a:cubicBezTo>
                          <a:cubicBezTo>
                            <a:pt x="23" y="545"/>
                            <a:pt x="23" y="392"/>
                            <a:pt x="23" y="270"/>
                          </a:cubicBezTo>
                          <a:cubicBezTo>
                            <a:pt x="23" y="157"/>
                            <a:pt x="0" y="41"/>
                            <a:pt x="99" y="18"/>
                          </a:cubicBezTo>
                          <a:cubicBezTo>
                            <a:pt x="179" y="0"/>
                            <a:pt x="328" y="14"/>
                            <a:pt x="427" y="14"/>
                          </a:cubicBezTo>
                          <a:cubicBezTo>
                            <a:pt x="462" y="14"/>
                            <a:pt x="504" y="8"/>
                            <a:pt x="535" y="14"/>
                          </a:cubicBezTo>
                          <a:cubicBezTo>
                            <a:pt x="557" y="19"/>
                            <a:pt x="585" y="48"/>
                            <a:pt x="607" y="70"/>
                          </a:cubicBezTo>
                          <a:cubicBezTo>
                            <a:pt x="625" y="89"/>
                            <a:pt x="648" y="111"/>
                            <a:pt x="671" y="134"/>
                          </a:cubicBezTo>
                          <a:cubicBezTo>
                            <a:pt x="705" y="168"/>
                            <a:pt x="782" y="226"/>
                            <a:pt x="791" y="266"/>
                          </a:cubicBezTo>
                          <a:close/>
                          <a:moveTo>
                            <a:pt x="659" y="778"/>
                          </a:moveTo>
                          <a:cubicBezTo>
                            <a:pt x="668" y="638"/>
                            <a:pt x="660" y="481"/>
                            <a:pt x="663" y="334"/>
                          </a:cubicBezTo>
                          <a:cubicBezTo>
                            <a:pt x="600" y="328"/>
                            <a:pt x="546" y="346"/>
                            <a:pt x="507" y="326"/>
                          </a:cubicBezTo>
                          <a:cubicBezTo>
                            <a:pt x="452" y="298"/>
                            <a:pt x="477" y="222"/>
                            <a:pt x="471" y="142"/>
                          </a:cubicBezTo>
                          <a:cubicBezTo>
                            <a:pt x="368" y="142"/>
                            <a:pt x="266" y="142"/>
                            <a:pt x="163" y="142"/>
                          </a:cubicBezTo>
                          <a:cubicBezTo>
                            <a:pt x="157" y="145"/>
                            <a:pt x="153" y="149"/>
                            <a:pt x="151" y="154"/>
                          </a:cubicBezTo>
                          <a:cubicBezTo>
                            <a:pt x="154" y="361"/>
                            <a:pt x="146" y="578"/>
                            <a:pt x="155" y="778"/>
                          </a:cubicBezTo>
                          <a:cubicBezTo>
                            <a:pt x="314" y="785"/>
                            <a:pt x="500" y="785"/>
                            <a:pt x="659" y="778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" name="Freeform 16">
                      <a:extLst>
                        <a:ext uri="{FF2B5EF4-FFF2-40B4-BE49-F238E27FC236}">
                          <a16:creationId xmlns:a16="http://schemas.microsoft.com/office/drawing/2014/main" id="{053419FE-E5A0-414D-84A6-C431095597C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186501" y="2799957"/>
                      <a:ext cx="302108" cy="49610"/>
                    </a:xfrm>
                    <a:custGeom>
                      <a:avLst/>
                      <a:gdLst>
                        <a:gd name="T0" fmla="*/ 389 w 389"/>
                        <a:gd name="T1" fmla="*/ 0 h 64"/>
                        <a:gd name="T2" fmla="*/ 389 w 389"/>
                        <a:gd name="T3" fmla="*/ 64 h 64"/>
                        <a:gd name="T4" fmla="*/ 5 w 389"/>
                        <a:gd name="T5" fmla="*/ 64 h 64"/>
                        <a:gd name="T6" fmla="*/ 9 w 389"/>
                        <a:gd name="T7" fmla="*/ 0 h 64"/>
                        <a:gd name="T8" fmla="*/ 389 w 389"/>
                        <a:gd name="T9" fmla="*/ 0 h 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89" h="64">
                          <a:moveTo>
                            <a:pt x="389" y="0"/>
                          </a:moveTo>
                          <a:cubicBezTo>
                            <a:pt x="389" y="22"/>
                            <a:pt x="389" y="43"/>
                            <a:pt x="389" y="64"/>
                          </a:cubicBezTo>
                          <a:cubicBezTo>
                            <a:pt x="261" y="64"/>
                            <a:pt x="133" y="64"/>
                            <a:pt x="5" y="64"/>
                          </a:cubicBezTo>
                          <a:cubicBezTo>
                            <a:pt x="8" y="44"/>
                            <a:pt x="0" y="14"/>
                            <a:pt x="9" y="0"/>
                          </a:cubicBezTo>
                          <a:cubicBezTo>
                            <a:pt x="136" y="0"/>
                            <a:pt x="262" y="0"/>
                            <a:pt x="389" y="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4" name="Freeform 17">
                      <a:extLst>
                        <a:ext uri="{FF2B5EF4-FFF2-40B4-BE49-F238E27FC236}">
                          <a16:creationId xmlns:a16="http://schemas.microsoft.com/office/drawing/2014/main" id="{BB907B53-3667-4D3D-94DC-1D82A905D57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186501" y="2700737"/>
                      <a:ext cx="302108" cy="49610"/>
                    </a:xfrm>
                    <a:custGeom>
                      <a:avLst/>
                      <a:gdLst>
                        <a:gd name="T0" fmla="*/ 389 w 389"/>
                        <a:gd name="T1" fmla="*/ 0 h 64"/>
                        <a:gd name="T2" fmla="*/ 389 w 389"/>
                        <a:gd name="T3" fmla="*/ 64 h 64"/>
                        <a:gd name="T4" fmla="*/ 5 w 389"/>
                        <a:gd name="T5" fmla="*/ 64 h 64"/>
                        <a:gd name="T6" fmla="*/ 9 w 389"/>
                        <a:gd name="T7" fmla="*/ 0 h 64"/>
                        <a:gd name="T8" fmla="*/ 389 w 389"/>
                        <a:gd name="T9" fmla="*/ 0 h 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89" h="64">
                          <a:moveTo>
                            <a:pt x="389" y="0"/>
                          </a:moveTo>
                          <a:cubicBezTo>
                            <a:pt x="389" y="22"/>
                            <a:pt x="389" y="43"/>
                            <a:pt x="389" y="64"/>
                          </a:cubicBezTo>
                          <a:cubicBezTo>
                            <a:pt x="261" y="64"/>
                            <a:pt x="133" y="64"/>
                            <a:pt x="5" y="64"/>
                          </a:cubicBezTo>
                          <a:cubicBezTo>
                            <a:pt x="8" y="44"/>
                            <a:pt x="0" y="14"/>
                            <a:pt x="9" y="0"/>
                          </a:cubicBezTo>
                          <a:cubicBezTo>
                            <a:pt x="136" y="0"/>
                            <a:pt x="262" y="0"/>
                            <a:pt x="389" y="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5" name="Freeform 18">
                      <a:extLst>
                        <a:ext uri="{FF2B5EF4-FFF2-40B4-BE49-F238E27FC236}">
                          <a16:creationId xmlns:a16="http://schemas.microsoft.com/office/drawing/2014/main" id="{4EA4C948-0E73-4EF9-B16D-0877F83C9C6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186501" y="2601174"/>
                      <a:ext cx="302108" cy="49610"/>
                    </a:xfrm>
                    <a:custGeom>
                      <a:avLst/>
                      <a:gdLst>
                        <a:gd name="T0" fmla="*/ 389 w 389"/>
                        <a:gd name="T1" fmla="*/ 0 h 64"/>
                        <a:gd name="T2" fmla="*/ 389 w 389"/>
                        <a:gd name="T3" fmla="*/ 64 h 64"/>
                        <a:gd name="T4" fmla="*/ 5 w 389"/>
                        <a:gd name="T5" fmla="*/ 64 h 64"/>
                        <a:gd name="T6" fmla="*/ 9 w 389"/>
                        <a:gd name="T7" fmla="*/ 0 h 64"/>
                        <a:gd name="T8" fmla="*/ 389 w 389"/>
                        <a:gd name="T9" fmla="*/ 0 h 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89" h="64">
                          <a:moveTo>
                            <a:pt x="389" y="0"/>
                          </a:moveTo>
                          <a:cubicBezTo>
                            <a:pt x="389" y="22"/>
                            <a:pt x="389" y="43"/>
                            <a:pt x="389" y="64"/>
                          </a:cubicBezTo>
                          <a:cubicBezTo>
                            <a:pt x="261" y="64"/>
                            <a:pt x="133" y="64"/>
                            <a:pt x="5" y="64"/>
                          </a:cubicBezTo>
                          <a:cubicBezTo>
                            <a:pt x="8" y="44"/>
                            <a:pt x="0" y="14"/>
                            <a:pt x="9" y="0"/>
                          </a:cubicBezTo>
                          <a:cubicBezTo>
                            <a:pt x="136" y="0"/>
                            <a:pt x="262" y="0"/>
                            <a:pt x="389" y="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6" name="Freeform 19">
                      <a:extLst>
                        <a:ext uri="{FF2B5EF4-FFF2-40B4-BE49-F238E27FC236}">
                          <a16:creationId xmlns:a16="http://schemas.microsoft.com/office/drawing/2014/main" id="{0449560B-DFFB-4CD7-AC3B-D677F0D9FAF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190264" y="2452344"/>
                      <a:ext cx="149172" cy="49610"/>
                    </a:xfrm>
                    <a:custGeom>
                      <a:avLst/>
                      <a:gdLst>
                        <a:gd name="T0" fmla="*/ 192 w 192"/>
                        <a:gd name="T1" fmla="*/ 0 h 64"/>
                        <a:gd name="T2" fmla="*/ 192 w 192"/>
                        <a:gd name="T3" fmla="*/ 64 h 64"/>
                        <a:gd name="T4" fmla="*/ 0 w 192"/>
                        <a:gd name="T5" fmla="*/ 64 h 64"/>
                        <a:gd name="T6" fmla="*/ 0 w 192"/>
                        <a:gd name="T7" fmla="*/ 0 h 64"/>
                        <a:gd name="T8" fmla="*/ 192 w 192"/>
                        <a:gd name="T9" fmla="*/ 0 h 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92" h="64">
                          <a:moveTo>
                            <a:pt x="192" y="0"/>
                          </a:moveTo>
                          <a:cubicBezTo>
                            <a:pt x="192" y="22"/>
                            <a:pt x="192" y="43"/>
                            <a:pt x="192" y="64"/>
                          </a:cubicBezTo>
                          <a:cubicBezTo>
                            <a:pt x="128" y="64"/>
                            <a:pt x="64" y="64"/>
                            <a:pt x="0" y="64"/>
                          </a:cubicBezTo>
                          <a:cubicBezTo>
                            <a:pt x="0" y="43"/>
                            <a:pt x="0" y="22"/>
                            <a:pt x="0" y="0"/>
                          </a:cubicBezTo>
                          <a:cubicBezTo>
                            <a:pt x="64" y="0"/>
                            <a:pt x="128" y="0"/>
                            <a:pt x="192" y="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90" name="Freeform 20">
                    <a:extLst>
                      <a:ext uri="{FF2B5EF4-FFF2-40B4-BE49-F238E27FC236}">
                        <a16:creationId xmlns:a16="http://schemas.microsoft.com/office/drawing/2014/main" id="{E2BF7516-0B51-4717-B330-6E90AD42D48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81353" y="1555598"/>
                    <a:ext cx="726703" cy="813606"/>
                  </a:xfrm>
                  <a:custGeom>
                    <a:avLst/>
                    <a:gdLst>
                      <a:gd name="T0" fmla="*/ 904 w 935"/>
                      <a:gd name="T1" fmla="*/ 476 h 1049"/>
                      <a:gd name="T2" fmla="*/ 800 w 935"/>
                      <a:gd name="T3" fmla="*/ 696 h 1049"/>
                      <a:gd name="T4" fmla="*/ 684 w 935"/>
                      <a:gd name="T5" fmla="*/ 924 h 1049"/>
                      <a:gd name="T6" fmla="*/ 416 w 935"/>
                      <a:gd name="T7" fmla="*/ 1024 h 1049"/>
                      <a:gd name="T8" fmla="*/ 128 w 935"/>
                      <a:gd name="T9" fmla="*/ 700 h 1049"/>
                      <a:gd name="T10" fmla="*/ 72 w 935"/>
                      <a:gd name="T11" fmla="*/ 684 h 1049"/>
                      <a:gd name="T12" fmla="*/ 24 w 935"/>
                      <a:gd name="T13" fmla="*/ 476 h 1049"/>
                      <a:gd name="T14" fmla="*/ 88 w 935"/>
                      <a:gd name="T15" fmla="*/ 452 h 1049"/>
                      <a:gd name="T16" fmla="*/ 348 w 935"/>
                      <a:gd name="T17" fmla="*/ 68 h 1049"/>
                      <a:gd name="T18" fmla="*/ 468 w 935"/>
                      <a:gd name="T19" fmla="*/ 4 h 1049"/>
                      <a:gd name="T20" fmla="*/ 844 w 935"/>
                      <a:gd name="T21" fmla="*/ 448 h 1049"/>
                      <a:gd name="T22" fmla="*/ 904 w 935"/>
                      <a:gd name="T23" fmla="*/ 476 h 10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935" h="1049">
                        <a:moveTo>
                          <a:pt x="904" y="476"/>
                        </a:moveTo>
                        <a:cubicBezTo>
                          <a:pt x="935" y="525"/>
                          <a:pt x="892" y="718"/>
                          <a:pt x="800" y="696"/>
                        </a:cubicBezTo>
                        <a:cubicBezTo>
                          <a:pt x="784" y="789"/>
                          <a:pt x="744" y="865"/>
                          <a:pt x="684" y="924"/>
                        </a:cubicBezTo>
                        <a:cubicBezTo>
                          <a:pt x="632" y="976"/>
                          <a:pt x="522" y="1049"/>
                          <a:pt x="416" y="1024"/>
                        </a:cubicBezTo>
                        <a:cubicBezTo>
                          <a:pt x="273" y="992"/>
                          <a:pt x="157" y="849"/>
                          <a:pt x="128" y="700"/>
                        </a:cubicBezTo>
                        <a:cubicBezTo>
                          <a:pt x="113" y="693"/>
                          <a:pt x="91" y="696"/>
                          <a:pt x="72" y="684"/>
                        </a:cubicBezTo>
                        <a:cubicBezTo>
                          <a:pt x="26" y="654"/>
                          <a:pt x="0" y="514"/>
                          <a:pt x="24" y="476"/>
                        </a:cubicBezTo>
                        <a:cubicBezTo>
                          <a:pt x="37" y="457"/>
                          <a:pt x="65" y="454"/>
                          <a:pt x="88" y="452"/>
                        </a:cubicBezTo>
                        <a:cubicBezTo>
                          <a:pt x="53" y="233"/>
                          <a:pt x="126" y="57"/>
                          <a:pt x="348" y="68"/>
                        </a:cubicBezTo>
                        <a:cubicBezTo>
                          <a:pt x="357" y="14"/>
                          <a:pt x="400" y="0"/>
                          <a:pt x="468" y="4"/>
                        </a:cubicBezTo>
                        <a:cubicBezTo>
                          <a:pt x="689" y="19"/>
                          <a:pt x="874" y="175"/>
                          <a:pt x="844" y="448"/>
                        </a:cubicBezTo>
                        <a:cubicBezTo>
                          <a:pt x="863" y="460"/>
                          <a:pt x="890" y="454"/>
                          <a:pt x="904" y="476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1" name="Freeform 21">
                    <a:extLst>
                      <a:ext uri="{FF2B5EF4-FFF2-40B4-BE49-F238E27FC236}">
                        <a16:creationId xmlns:a16="http://schemas.microsoft.com/office/drawing/2014/main" id="{00B00F9D-B38D-41AE-AD2E-59E8C91B61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40145" y="2386311"/>
                    <a:ext cx="755100" cy="525183"/>
                  </a:xfrm>
                  <a:custGeom>
                    <a:avLst/>
                    <a:gdLst>
                      <a:gd name="T0" fmla="*/ 962 w 971"/>
                      <a:gd name="T1" fmla="*/ 285 h 677"/>
                      <a:gd name="T2" fmla="*/ 966 w 971"/>
                      <a:gd name="T3" fmla="*/ 649 h 677"/>
                      <a:gd name="T4" fmla="*/ 310 w 971"/>
                      <a:gd name="T5" fmla="*/ 601 h 677"/>
                      <a:gd name="T6" fmla="*/ 6 w 971"/>
                      <a:gd name="T7" fmla="*/ 449 h 677"/>
                      <a:gd name="T8" fmla="*/ 78 w 971"/>
                      <a:gd name="T9" fmla="*/ 177 h 677"/>
                      <a:gd name="T10" fmla="*/ 270 w 971"/>
                      <a:gd name="T11" fmla="*/ 101 h 677"/>
                      <a:gd name="T12" fmla="*/ 474 w 971"/>
                      <a:gd name="T13" fmla="*/ 21 h 677"/>
                      <a:gd name="T14" fmla="*/ 478 w 971"/>
                      <a:gd name="T15" fmla="*/ 25 h 677"/>
                      <a:gd name="T16" fmla="*/ 642 w 971"/>
                      <a:gd name="T17" fmla="*/ 437 h 677"/>
                      <a:gd name="T18" fmla="*/ 726 w 971"/>
                      <a:gd name="T19" fmla="*/ 233 h 677"/>
                      <a:gd name="T20" fmla="*/ 654 w 971"/>
                      <a:gd name="T21" fmla="*/ 57 h 677"/>
                      <a:gd name="T22" fmla="*/ 886 w 971"/>
                      <a:gd name="T23" fmla="*/ 45 h 677"/>
                      <a:gd name="T24" fmla="*/ 822 w 971"/>
                      <a:gd name="T25" fmla="*/ 229 h 677"/>
                      <a:gd name="T26" fmla="*/ 902 w 971"/>
                      <a:gd name="T27" fmla="*/ 437 h 677"/>
                      <a:gd name="T28" fmla="*/ 962 w 971"/>
                      <a:gd name="T29" fmla="*/ 285 h 6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971" h="677">
                        <a:moveTo>
                          <a:pt x="962" y="285"/>
                        </a:moveTo>
                        <a:cubicBezTo>
                          <a:pt x="971" y="399"/>
                          <a:pt x="963" y="529"/>
                          <a:pt x="966" y="649"/>
                        </a:cubicBezTo>
                        <a:cubicBezTo>
                          <a:pt x="746" y="677"/>
                          <a:pt x="500" y="653"/>
                          <a:pt x="310" y="601"/>
                        </a:cubicBezTo>
                        <a:cubicBezTo>
                          <a:pt x="189" y="568"/>
                          <a:pt x="73" y="526"/>
                          <a:pt x="6" y="449"/>
                        </a:cubicBezTo>
                        <a:cubicBezTo>
                          <a:pt x="0" y="310"/>
                          <a:pt x="7" y="232"/>
                          <a:pt x="78" y="177"/>
                        </a:cubicBezTo>
                        <a:cubicBezTo>
                          <a:pt x="125" y="141"/>
                          <a:pt x="202" y="121"/>
                          <a:pt x="270" y="101"/>
                        </a:cubicBezTo>
                        <a:cubicBezTo>
                          <a:pt x="343" y="80"/>
                          <a:pt x="421" y="61"/>
                          <a:pt x="474" y="21"/>
                        </a:cubicBezTo>
                        <a:cubicBezTo>
                          <a:pt x="477" y="21"/>
                          <a:pt x="478" y="23"/>
                          <a:pt x="478" y="25"/>
                        </a:cubicBezTo>
                        <a:cubicBezTo>
                          <a:pt x="535" y="161"/>
                          <a:pt x="590" y="297"/>
                          <a:pt x="642" y="437"/>
                        </a:cubicBezTo>
                        <a:cubicBezTo>
                          <a:pt x="677" y="377"/>
                          <a:pt x="695" y="298"/>
                          <a:pt x="726" y="233"/>
                        </a:cubicBezTo>
                        <a:cubicBezTo>
                          <a:pt x="676" y="204"/>
                          <a:pt x="620" y="117"/>
                          <a:pt x="654" y="57"/>
                        </a:cubicBezTo>
                        <a:cubicBezTo>
                          <a:pt x="677" y="17"/>
                          <a:pt x="842" y="0"/>
                          <a:pt x="886" y="45"/>
                        </a:cubicBezTo>
                        <a:cubicBezTo>
                          <a:pt x="939" y="100"/>
                          <a:pt x="872" y="214"/>
                          <a:pt x="822" y="229"/>
                        </a:cubicBezTo>
                        <a:cubicBezTo>
                          <a:pt x="849" y="298"/>
                          <a:pt x="874" y="369"/>
                          <a:pt x="902" y="437"/>
                        </a:cubicBezTo>
                        <a:cubicBezTo>
                          <a:pt x="924" y="388"/>
                          <a:pt x="945" y="339"/>
                          <a:pt x="962" y="285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2C236B23-E8F8-431C-AE01-40C0AC553CD1}"/>
                  </a:ext>
                </a:extLst>
              </p:cNvPr>
              <p:cNvGrpSpPr/>
              <p:nvPr/>
            </p:nvGrpSpPr>
            <p:grpSpPr>
              <a:xfrm>
                <a:off x="4876044" y="5382661"/>
                <a:ext cx="2642711" cy="776344"/>
                <a:chOff x="4876044" y="5380351"/>
                <a:chExt cx="2642711" cy="776344"/>
              </a:xfrm>
            </p:grpSpPr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F0FD9474-8D6A-4285-BA3C-62B82230EBBA}"/>
                    </a:ext>
                  </a:extLst>
                </p:cNvPr>
                <p:cNvSpPr txBox="1"/>
                <p:nvPr/>
              </p:nvSpPr>
              <p:spPr>
                <a:xfrm>
                  <a:off x="4876044" y="5380351"/>
                  <a:ext cx="2642711" cy="369332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IN" b="1" dirty="0">
                      <a:solidFill>
                        <a:schemeClr val="bg2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YOUR NEW BUSINESS</a:t>
                  </a:r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63A3E677-FC82-4650-9EC4-E2C2B5B85F02}"/>
                    </a:ext>
                  </a:extLst>
                </p:cNvPr>
                <p:cNvSpPr txBox="1"/>
                <p:nvPr/>
              </p:nvSpPr>
              <p:spPr>
                <a:xfrm>
                  <a:off x="5093347" y="5818141"/>
                  <a:ext cx="2116285" cy="338554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IN" sz="1600" dirty="0">
                      <a:solidFill>
                        <a:schemeClr val="bg2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CHARACTERISTICS</a:t>
                  </a:r>
                </a:p>
              </p:txBody>
            </p:sp>
          </p:grp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9173C9A6-E468-42B3-A67A-98F3A17CC08E}"/>
                  </a:ext>
                </a:extLst>
              </p:cNvPr>
              <p:cNvGrpSpPr/>
              <p:nvPr/>
            </p:nvGrpSpPr>
            <p:grpSpPr>
              <a:xfrm>
                <a:off x="4473493" y="426613"/>
                <a:ext cx="3233165" cy="2123658"/>
                <a:chOff x="4473493" y="456757"/>
                <a:chExt cx="3233165" cy="2123658"/>
              </a:xfrm>
            </p:grpSpPr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1DEDED0E-C5AB-49E4-B666-2CE305FD3397}"/>
                    </a:ext>
                  </a:extLst>
                </p:cNvPr>
                <p:cNvSpPr/>
                <p:nvPr/>
              </p:nvSpPr>
              <p:spPr>
                <a:xfrm>
                  <a:off x="4473493" y="456757"/>
                  <a:ext cx="3233165" cy="212365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IN" sz="4400" b="1" dirty="0">
                      <a:solidFill>
                        <a:schemeClr val="bg2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Corporation</a:t>
                  </a:r>
                  <a:r>
                    <a:rPr lang="en-IN" sz="6600" b="1" dirty="0">
                      <a:solidFill>
                        <a:schemeClr val="bg2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C</a:t>
                  </a:r>
                </a:p>
              </p:txBody>
            </p:sp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55E3B1DC-70CF-470B-ABC1-1F16782788BB}"/>
                    </a:ext>
                  </a:extLst>
                </p:cNvPr>
                <p:cNvGrpSpPr/>
                <p:nvPr/>
              </p:nvGrpSpPr>
              <p:grpSpPr>
                <a:xfrm>
                  <a:off x="5119427" y="2374780"/>
                  <a:ext cx="1953147" cy="194016"/>
                  <a:chOff x="5330630" y="2374780"/>
                  <a:chExt cx="1953147" cy="194016"/>
                </a:xfrm>
              </p:grpSpPr>
              <p:cxnSp>
                <p:nvCxnSpPr>
                  <p:cNvPr id="102" name="Straight Connector 101">
                    <a:extLst>
                      <a:ext uri="{FF2B5EF4-FFF2-40B4-BE49-F238E27FC236}">
                        <a16:creationId xmlns:a16="http://schemas.microsoft.com/office/drawing/2014/main" id="{6DDE73A3-31ED-4ED8-86D8-1CC5B37042D1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158630" y="1643786"/>
                    <a:ext cx="0" cy="1655999"/>
                  </a:xfrm>
                  <a:prstGeom prst="line">
                    <a:avLst/>
                  </a:prstGeom>
                  <a:ln w="22225">
                    <a:solidFill>
                      <a:schemeClr val="bg2"/>
                    </a:solidFill>
                    <a:headEnd type="diamond"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3" name="Freeform 21">
                    <a:extLst>
                      <a:ext uri="{FF2B5EF4-FFF2-40B4-BE49-F238E27FC236}">
                        <a16:creationId xmlns:a16="http://schemas.microsoft.com/office/drawing/2014/main" id="{CBD9AAB1-5697-4763-9D07-22A71A08CEFD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7148953" y="2433971"/>
                    <a:ext cx="194016" cy="75633"/>
                  </a:xfrm>
                  <a:custGeom>
                    <a:avLst/>
                    <a:gdLst>
                      <a:gd name="connsiteX0" fmla="*/ 0 w 142875"/>
                      <a:gd name="connsiteY0" fmla="*/ 18878 h 66503"/>
                      <a:gd name="connsiteX1" fmla="*/ 47625 w 142875"/>
                      <a:gd name="connsiteY1" fmla="*/ 66503 h 66503"/>
                      <a:gd name="connsiteX2" fmla="*/ 109537 w 142875"/>
                      <a:gd name="connsiteY2" fmla="*/ 4591 h 66503"/>
                      <a:gd name="connsiteX3" fmla="*/ 142875 w 142875"/>
                      <a:gd name="connsiteY3" fmla="*/ 9353 h 66503"/>
                      <a:gd name="connsiteX0" fmla="*/ 0 w 109537"/>
                      <a:gd name="connsiteY0" fmla="*/ 14287 h 61912"/>
                      <a:gd name="connsiteX1" fmla="*/ 47625 w 109537"/>
                      <a:gd name="connsiteY1" fmla="*/ 61912 h 61912"/>
                      <a:gd name="connsiteX2" fmla="*/ 109537 w 109537"/>
                      <a:gd name="connsiteY2" fmla="*/ 0 h 61912"/>
                      <a:gd name="connsiteX0" fmla="*/ 0 w 140493"/>
                      <a:gd name="connsiteY0" fmla="*/ 9524 h 57149"/>
                      <a:gd name="connsiteX1" fmla="*/ 47625 w 140493"/>
                      <a:gd name="connsiteY1" fmla="*/ 57149 h 57149"/>
                      <a:gd name="connsiteX2" fmla="*/ 140493 w 140493"/>
                      <a:gd name="connsiteY2" fmla="*/ 0 h 57149"/>
                      <a:gd name="connsiteX0" fmla="*/ 0 w 140493"/>
                      <a:gd name="connsiteY0" fmla="*/ 9524 h 64293"/>
                      <a:gd name="connsiteX1" fmla="*/ 66675 w 140493"/>
                      <a:gd name="connsiteY1" fmla="*/ 64293 h 64293"/>
                      <a:gd name="connsiteX2" fmla="*/ 140493 w 140493"/>
                      <a:gd name="connsiteY2" fmla="*/ 0 h 64293"/>
                      <a:gd name="connsiteX0" fmla="*/ 0 w 140493"/>
                      <a:gd name="connsiteY0" fmla="*/ 9524 h 64293"/>
                      <a:gd name="connsiteX1" fmla="*/ 66675 w 140493"/>
                      <a:gd name="connsiteY1" fmla="*/ 64293 h 64293"/>
                      <a:gd name="connsiteX2" fmla="*/ 140493 w 140493"/>
                      <a:gd name="connsiteY2" fmla="*/ 0 h 64293"/>
                      <a:gd name="connsiteX0" fmla="*/ 0 w 140493"/>
                      <a:gd name="connsiteY0" fmla="*/ 0 h 54769"/>
                      <a:gd name="connsiteX1" fmla="*/ 66675 w 140493"/>
                      <a:gd name="connsiteY1" fmla="*/ 54769 h 54769"/>
                      <a:gd name="connsiteX2" fmla="*/ 140493 w 140493"/>
                      <a:gd name="connsiteY2" fmla="*/ 2382 h 54769"/>
                      <a:gd name="connsiteX0" fmla="*/ 0 w 140493"/>
                      <a:gd name="connsiteY0" fmla="*/ 0 h 54769"/>
                      <a:gd name="connsiteX1" fmla="*/ 73819 w 140493"/>
                      <a:gd name="connsiteY1" fmla="*/ 54769 h 54769"/>
                      <a:gd name="connsiteX2" fmla="*/ 140493 w 140493"/>
                      <a:gd name="connsiteY2" fmla="*/ 2382 h 54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40493" h="54769">
                        <a:moveTo>
                          <a:pt x="0" y="0"/>
                        </a:moveTo>
                        <a:lnTo>
                          <a:pt x="73819" y="54769"/>
                        </a:lnTo>
                        <a:cubicBezTo>
                          <a:pt x="101600" y="34132"/>
                          <a:pt x="124618" y="11907"/>
                          <a:pt x="140493" y="2382"/>
                        </a:cubicBezTo>
                      </a:path>
                    </a:pathLst>
                  </a:custGeom>
                  <a:noFill/>
                  <a:ln w="22225">
                    <a:solidFill>
                      <a:schemeClr val="bg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4" name="Freeform 22">
                    <a:extLst>
                      <a:ext uri="{FF2B5EF4-FFF2-40B4-BE49-F238E27FC236}">
                        <a16:creationId xmlns:a16="http://schemas.microsoft.com/office/drawing/2014/main" id="{7CE519C9-DF1B-4419-BE01-59B39DA333CC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7057295" y="2433971"/>
                    <a:ext cx="194016" cy="75633"/>
                  </a:xfrm>
                  <a:custGeom>
                    <a:avLst/>
                    <a:gdLst>
                      <a:gd name="connsiteX0" fmla="*/ 0 w 142875"/>
                      <a:gd name="connsiteY0" fmla="*/ 18878 h 66503"/>
                      <a:gd name="connsiteX1" fmla="*/ 47625 w 142875"/>
                      <a:gd name="connsiteY1" fmla="*/ 66503 h 66503"/>
                      <a:gd name="connsiteX2" fmla="*/ 109537 w 142875"/>
                      <a:gd name="connsiteY2" fmla="*/ 4591 h 66503"/>
                      <a:gd name="connsiteX3" fmla="*/ 142875 w 142875"/>
                      <a:gd name="connsiteY3" fmla="*/ 9353 h 66503"/>
                      <a:gd name="connsiteX0" fmla="*/ 0 w 109537"/>
                      <a:gd name="connsiteY0" fmla="*/ 14287 h 61912"/>
                      <a:gd name="connsiteX1" fmla="*/ 47625 w 109537"/>
                      <a:gd name="connsiteY1" fmla="*/ 61912 h 61912"/>
                      <a:gd name="connsiteX2" fmla="*/ 109537 w 109537"/>
                      <a:gd name="connsiteY2" fmla="*/ 0 h 61912"/>
                      <a:gd name="connsiteX0" fmla="*/ 0 w 140493"/>
                      <a:gd name="connsiteY0" fmla="*/ 9524 h 57149"/>
                      <a:gd name="connsiteX1" fmla="*/ 47625 w 140493"/>
                      <a:gd name="connsiteY1" fmla="*/ 57149 h 57149"/>
                      <a:gd name="connsiteX2" fmla="*/ 140493 w 140493"/>
                      <a:gd name="connsiteY2" fmla="*/ 0 h 57149"/>
                      <a:gd name="connsiteX0" fmla="*/ 0 w 140493"/>
                      <a:gd name="connsiteY0" fmla="*/ 9524 h 64293"/>
                      <a:gd name="connsiteX1" fmla="*/ 66675 w 140493"/>
                      <a:gd name="connsiteY1" fmla="*/ 64293 h 64293"/>
                      <a:gd name="connsiteX2" fmla="*/ 140493 w 140493"/>
                      <a:gd name="connsiteY2" fmla="*/ 0 h 64293"/>
                      <a:gd name="connsiteX0" fmla="*/ 0 w 140493"/>
                      <a:gd name="connsiteY0" fmla="*/ 9524 h 64293"/>
                      <a:gd name="connsiteX1" fmla="*/ 66675 w 140493"/>
                      <a:gd name="connsiteY1" fmla="*/ 64293 h 64293"/>
                      <a:gd name="connsiteX2" fmla="*/ 140493 w 140493"/>
                      <a:gd name="connsiteY2" fmla="*/ 0 h 64293"/>
                      <a:gd name="connsiteX0" fmla="*/ 0 w 140493"/>
                      <a:gd name="connsiteY0" fmla="*/ 0 h 54769"/>
                      <a:gd name="connsiteX1" fmla="*/ 66675 w 140493"/>
                      <a:gd name="connsiteY1" fmla="*/ 54769 h 54769"/>
                      <a:gd name="connsiteX2" fmla="*/ 140493 w 140493"/>
                      <a:gd name="connsiteY2" fmla="*/ 2382 h 54769"/>
                      <a:gd name="connsiteX0" fmla="*/ 0 w 140493"/>
                      <a:gd name="connsiteY0" fmla="*/ 0 h 54769"/>
                      <a:gd name="connsiteX1" fmla="*/ 73819 w 140493"/>
                      <a:gd name="connsiteY1" fmla="*/ 54769 h 54769"/>
                      <a:gd name="connsiteX2" fmla="*/ 140493 w 140493"/>
                      <a:gd name="connsiteY2" fmla="*/ 2382 h 54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40493" h="54769">
                        <a:moveTo>
                          <a:pt x="0" y="0"/>
                        </a:moveTo>
                        <a:lnTo>
                          <a:pt x="73819" y="54769"/>
                        </a:lnTo>
                        <a:cubicBezTo>
                          <a:pt x="101600" y="34132"/>
                          <a:pt x="124618" y="11907"/>
                          <a:pt x="140493" y="2382"/>
                        </a:cubicBezTo>
                      </a:path>
                    </a:pathLst>
                  </a:custGeom>
                  <a:noFill/>
                  <a:ln w="22225">
                    <a:solidFill>
                      <a:schemeClr val="bg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5" name="Freeform 23">
                    <a:extLst>
                      <a:ext uri="{FF2B5EF4-FFF2-40B4-BE49-F238E27FC236}">
                        <a16:creationId xmlns:a16="http://schemas.microsoft.com/office/drawing/2014/main" id="{3D860DD5-2408-43ED-BD83-F5AC79DEA994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6954593" y="2433971"/>
                    <a:ext cx="194016" cy="75633"/>
                  </a:xfrm>
                  <a:custGeom>
                    <a:avLst/>
                    <a:gdLst>
                      <a:gd name="connsiteX0" fmla="*/ 0 w 142875"/>
                      <a:gd name="connsiteY0" fmla="*/ 18878 h 66503"/>
                      <a:gd name="connsiteX1" fmla="*/ 47625 w 142875"/>
                      <a:gd name="connsiteY1" fmla="*/ 66503 h 66503"/>
                      <a:gd name="connsiteX2" fmla="*/ 109537 w 142875"/>
                      <a:gd name="connsiteY2" fmla="*/ 4591 h 66503"/>
                      <a:gd name="connsiteX3" fmla="*/ 142875 w 142875"/>
                      <a:gd name="connsiteY3" fmla="*/ 9353 h 66503"/>
                      <a:gd name="connsiteX0" fmla="*/ 0 w 109537"/>
                      <a:gd name="connsiteY0" fmla="*/ 14287 h 61912"/>
                      <a:gd name="connsiteX1" fmla="*/ 47625 w 109537"/>
                      <a:gd name="connsiteY1" fmla="*/ 61912 h 61912"/>
                      <a:gd name="connsiteX2" fmla="*/ 109537 w 109537"/>
                      <a:gd name="connsiteY2" fmla="*/ 0 h 61912"/>
                      <a:gd name="connsiteX0" fmla="*/ 0 w 140493"/>
                      <a:gd name="connsiteY0" fmla="*/ 9524 h 57149"/>
                      <a:gd name="connsiteX1" fmla="*/ 47625 w 140493"/>
                      <a:gd name="connsiteY1" fmla="*/ 57149 h 57149"/>
                      <a:gd name="connsiteX2" fmla="*/ 140493 w 140493"/>
                      <a:gd name="connsiteY2" fmla="*/ 0 h 57149"/>
                      <a:gd name="connsiteX0" fmla="*/ 0 w 140493"/>
                      <a:gd name="connsiteY0" fmla="*/ 9524 h 64293"/>
                      <a:gd name="connsiteX1" fmla="*/ 66675 w 140493"/>
                      <a:gd name="connsiteY1" fmla="*/ 64293 h 64293"/>
                      <a:gd name="connsiteX2" fmla="*/ 140493 w 140493"/>
                      <a:gd name="connsiteY2" fmla="*/ 0 h 64293"/>
                      <a:gd name="connsiteX0" fmla="*/ 0 w 140493"/>
                      <a:gd name="connsiteY0" fmla="*/ 9524 h 64293"/>
                      <a:gd name="connsiteX1" fmla="*/ 66675 w 140493"/>
                      <a:gd name="connsiteY1" fmla="*/ 64293 h 64293"/>
                      <a:gd name="connsiteX2" fmla="*/ 140493 w 140493"/>
                      <a:gd name="connsiteY2" fmla="*/ 0 h 64293"/>
                      <a:gd name="connsiteX0" fmla="*/ 0 w 140493"/>
                      <a:gd name="connsiteY0" fmla="*/ 0 h 54769"/>
                      <a:gd name="connsiteX1" fmla="*/ 66675 w 140493"/>
                      <a:gd name="connsiteY1" fmla="*/ 54769 h 54769"/>
                      <a:gd name="connsiteX2" fmla="*/ 140493 w 140493"/>
                      <a:gd name="connsiteY2" fmla="*/ 2382 h 54769"/>
                      <a:gd name="connsiteX0" fmla="*/ 0 w 140493"/>
                      <a:gd name="connsiteY0" fmla="*/ 0 h 54769"/>
                      <a:gd name="connsiteX1" fmla="*/ 73819 w 140493"/>
                      <a:gd name="connsiteY1" fmla="*/ 54769 h 54769"/>
                      <a:gd name="connsiteX2" fmla="*/ 140493 w 140493"/>
                      <a:gd name="connsiteY2" fmla="*/ 2382 h 54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40493" h="54769">
                        <a:moveTo>
                          <a:pt x="0" y="0"/>
                        </a:moveTo>
                        <a:lnTo>
                          <a:pt x="73819" y="54769"/>
                        </a:lnTo>
                        <a:cubicBezTo>
                          <a:pt x="101600" y="34132"/>
                          <a:pt x="124618" y="11907"/>
                          <a:pt x="140493" y="2382"/>
                        </a:cubicBezTo>
                      </a:path>
                    </a:pathLst>
                  </a:custGeom>
                  <a:noFill/>
                  <a:ln w="22225">
                    <a:solidFill>
                      <a:schemeClr val="bg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9848BC-272F-450B-971A-DD0C233EF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>
                <a:solidFill>
                  <a:schemeClr val="accent4"/>
                </a:solidFill>
              </a:rPr>
              <a:pPr/>
              <a:t>8</a:t>
            </a:fld>
            <a:endParaRPr lang="en-IN">
              <a:solidFill>
                <a:schemeClr val="accent4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68B3C65-FDE7-EE75-17E9-B8C3B4DB047F}"/>
              </a:ext>
            </a:extLst>
          </p:cNvPr>
          <p:cNvSpPr txBox="1"/>
          <p:nvPr/>
        </p:nvSpPr>
        <p:spPr>
          <a:xfrm flipH="1">
            <a:off x="7832816" y="913350"/>
            <a:ext cx="3298886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82880" indent="-182880">
              <a:buFont typeface="Wingdings" panose="05000000000000000000" pitchFamily="2" charset="2"/>
              <a:buChar char="§"/>
            </a:pPr>
            <a:r>
              <a:rPr lang="en-IN" sz="16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Whole Life</a:t>
            </a:r>
          </a:p>
          <a:p>
            <a:pPr marL="182880" indent="-182880">
              <a:buFont typeface="Wingdings" panose="05000000000000000000" pitchFamily="2" charset="2"/>
              <a:buChar char="§"/>
            </a:pPr>
            <a:r>
              <a:rPr lang="en-IN" sz="16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Easy transfer</a:t>
            </a:r>
          </a:p>
          <a:p>
            <a:pPr marL="182880" indent="-182880">
              <a:buFont typeface="Wingdings" panose="05000000000000000000" pitchFamily="2" charset="2"/>
              <a:buChar char="§"/>
            </a:pPr>
            <a:r>
              <a:rPr lang="en-IN" sz="16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Credibility</a:t>
            </a:r>
          </a:p>
          <a:p>
            <a:pPr marL="182880" indent="-182880">
              <a:buFont typeface="Wingdings" panose="05000000000000000000" pitchFamily="2" charset="2"/>
              <a:buChar char="§"/>
            </a:pPr>
            <a:r>
              <a:rPr lang="en-IN" sz="16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Charitable contribution deduction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5611C457-5A84-0F64-D292-72D4B23B8BE9}"/>
              </a:ext>
            </a:extLst>
          </p:cNvPr>
          <p:cNvSpPr txBox="1"/>
          <p:nvPr/>
        </p:nvSpPr>
        <p:spPr>
          <a:xfrm>
            <a:off x="1698301" y="1264121"/>
            <a:ext cx="27408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C" sz="1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 Services</a:t>
            </a:r>
          </a:p>
          <a:p>
            <a:pPr algn="r"/>
            <a:r>
              <a:rPr lang="es-EC" sz="1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Rent, Cleaning</a:t>
            </a:r>
            <a:r>
              <a:rPr lang="es-EC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s-EC" sz="1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,Gardening</a:t>
            </a:r>
          </a:p>
          <a:p>
            <a:pPr algn="r"/>
            <a:r>
              <a:rPr lang="es-EC" sz="1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Taxes, Marketing, Legal</a:t>
            </a:r>
            <a:r>
              <a:rPr lang="es-EC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C" sz="1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Services ,  Restaurants</a:t>
            </a:r>
          </a:p>
        </p:txBody>
      </p:sp>
    </p:spTree>
    <p:extLst>
      <p:ext uri="{BB962C8B-B14F-4D97-AF65-F5344CB8AC3E}">
        <p14:creationId xmlns:p14="http://schemas.microsoft.com/office/powerpoint/2010/main" val="890081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BEE9E-9B4B-4D75-9236-571735881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87" y="803017"/>
            <a:ext cx="10656888" cy="680839"/>
          </a:xfrm>
        </p:spPr>
        <p:txBody>
          <a:bodyPr/>
          <a:lstStyle/>
          <a:p>
            <a:r>
              <a:rPr lang="en-US" dirty="0"/>
              <a:t>Taxation</a:t>
            </a:r>
            <a:endParaRPr lang="en-IN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3C8FA994-E9FD-424D-A50D-7843206C1F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383504"/>
              </p:ext>
            </p:extLst>
          </p:nvPr>
        </p:nvGraphicFramePr>
        <p:xfrm>
          <a:off x="600063" y="1654850"/>
          <a:ext cx="10920436" cy="35886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3429">
                  <a:extLst>
                    <a:ext uri="{9D8B030D-6E8A-4147-A177-3AD203B41FA5}">
                      <a16:colId xmlns:a16="http://schemas.microsoft.com/office/drawing/2014/main" val="3749621976"/>
                    </a:ext>
                  </a:extLst>
                </a:gridCol>
                <a:gridCol w="2241176">
                  <a:extLst>
                    <a:ext uri="{9D8B030D-6E8A-4147-A177-3AD203B41FA5}">
                      <a16:colId xmlns:a16="http://schemas.microsoft.com/office/drawing/2014/main" val="72899204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133111062"/>
                    </a:ext>
                  </a:extLst>
                </a:gridCol>
                <a:gridCol w="2522631">
                  <a:extLst>
                    <a:ext uri="{9D8B030D-6E8A-4147-A177-3AD203B41FA5}">
                      <a16:colId xmlns:a16="http://schemas.microsoft.com/office/drawing/2014/main" val="185174371"/>
                    </a:ext>
                  </a:extLst>
                </a:gridCol>
              </a:tblGrid>
              <a:tr h="577859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1120 – Bylaws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160479"/>
                  </a:ext>
                </a:extLst>
              </a:tr>
              <a:tr h="6641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"/>
                          <a:cs typeface="Times New Roman" panose="02020603050405020304" pitchFamily="18" charset="0"/>
                        </a:rPr>
                        <a:t>Deductions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C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"/>
                          <a:cs typeface="Times New Roman" panose="02020603050405020304" pitchFamily="18" charset="0"/>
                        </a:rPr>
                        <a:t>Charitable contributions subject to 10% of taxable income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"/>
                          <a:cs typeface="Times New Roman" panose="02020603050405020304" pitchFamily="18" charset="0"/>
                        </a:rPr>
                        <a:t>Dividend Income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C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"/>
                          <a:cs typeface="Times New Roman" panose="02020603050405020304" pitchFamily="18" charset="0"/>
                        </a:rPr>
                        <a:t>OL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4900086"/>
                  </a:ext>
                </a:extLst>
              </a:tr>
              <a:tr h="63334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Balance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Income of $250,000 or more</a:t>
                      </a:r>
                      <a:endParaRPr lang="en-US" sz="1400" b="0" dirty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Assets of $250,000 or more</a:t>
                      </a:r>
                      <a:endParaRPr lang="en-US" sz="1400" b="0" dirty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M-1 and M-2 Required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397692"/>
                  </a:ext>
                </a:extLst>
              </a:tr>
              <a:tr h="332345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Foreign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Owners of more than 25%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 5472</a:t>
                      </a:r>
                      <a:endParaRPr lang="en-US" sz="1400" b="0" dirty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$25,000 Penalty</a:t>
                      </a:r>
                      <a:endParaRPr lang="en-US" sz="1400" b="0" dirty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8224222"/>
                  </a:ext>
                </a:extLst>
              </a:tr>
              <a:tr h="332345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Owner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Reasonable Compensation</a:t>
                      </a:r>
                    </a:p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(W-2)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Ordinary or qualified dividends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Profit Pay 21%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459568"/>
                  </a:ext>
                </a:extLst>
              </a:tr>
              <a:tr h="332345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Employees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Payroll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6.2% Social</a:t>
                      </a:r>
                    </a:p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1.45% Medicare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Half withheld from the employee </a:t>
                      </a:r>
                    </a:p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Half paid by employer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740011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6683D7-B863-446C-8420-32DB7AA1F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8486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99">
            <a:extLst>
              <a:ext uri="{FF2B5EF4-FFF2-40B4-BE49-F238E27FC236}">
                <a16:creationId xmlns:a16="http://schemas.microsoft.com/office/drawing/2014/main" id="{3FA0FF32-DF16-4BF8-91D2-258FFFE61CCD}"/>
              </a:ext>
            </a:extLst>
          </p:cNvPr>
          <p:cNvGrpSpPr/>
          <p:nvPr/>
        </p:nvGrpSpPr>
        <p:grpSpPr>
          <a:xfrm>
            <a:off x="737871" y="285611"/>
            <a:ext cx="10627784" cy="6148333"/>
            <a:chOff x="782108" y="283192"/>
            <a:chExt cx="10627784" cy="6148333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6B8BA370-ECE3-4267-985D-523C49682110}"/>
                </a:ext>
              </a:extLst>
            </p:cNvPr>
            <p:cNvGrpSpPr/>
            <p:nvPr/>
          </p:nvGrpSpPr>
          <p:grpSpPr>
            <a:xfrm>
              <a:off x="782108" y="283192"/>
              <a:ext cx="10627784" cy="2159580"/>
              <a:chOff x="782108" y="1012061"/>
              <a:chExt cx="10627784" cy="2159580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6A149FFF-1373-44E0-957C-3734D1E8A7B1}"/>
                  </a:ext>
                </a:extLst>
              </p:cNvPr>
              <p:cNvGrpSpPr/>
              <p:nvPr/>
            </p:nvGrpSpPr>
            <p:grpSpPr>
              <a:xfrm>
                <a:off x="782108" y="1436054"/>
                <a:ext cx="3686493" cy="1735587"/>
                <a:chOff x="539457" y="1420665"/>
                <a:chExt cx="3686493" cy="1735587"/>
              </a:xfrm>
            </p:grpSpPr>
            <p:sp>
              <p:nvSpPr>
                <p:cNvPr id="32" name="Freeform 62">
                  <a:extLst>
                    <a:ext uri="{FF2B5EF4-FFF2-40B4-BE49-F238E27FC236}">
                      <a16:creationId xmlns:a16="http://schemas.microsoft.com/office/drawing/2014/main" id="{816AE578-95EC-4ECF-9F9E-33FFEB02821F}"/>
                    </a:ext>
                  </a:extLst>
                </p:cNvPr>
                <p:cNvSpPr/>
                <p:nvPr/>
              </p:nvSpPr>
              <p:spPr>
                <a:xfrm>
                  <a:off x="539457" y="1420665"/>
                  <a:ext cx="3686493" cy="565492"/>
                </a:xfrm>
                <a:custGeom>
                  <a:avLst/>
                  <a:gdLst>
                    <a:gd name="connsiteX0" fmla="*/ 0 w 4290646"/>
                    <a:gd name="connsiteY0" fmla="*/ 0 h 900332"/>
                    <a:gd name="connsiteX1" fmla="*/ 4290646 w 4290646"/>
                    <a:gd name="connsiteY1" fmla="*/ 0 h 900332"/>
                    <a:gd name="connsiteX2" fmla="*/ 4290646 w 4290646"/>
                    <a:gd name="connsiteY2" fmla="*/ 900332 h 900332"/>
                    <a:gd name="connsiteX3" fmla="*/ 1195754 w 4290646"/>
                    <a:gd name="connsiteY3" fmla="*/ 900332 h 900332"/>
                    <a:gd name="connsiteX4" fmla="*/ 1195754 w 4290646"/>
                    <a:gd name="connsiteY4" fmla="*/ 604911 h 900332"/>
                    <a:gd name="connsiteX5" fmla="*/ 351693 w 4290646"/>
                    <a:gd name="connsiteY5" fmla="*/ 604911 h 900332"/>
                    <a:gd name="connsiteX6" fmla="*/ 351693 w 4290646"/>
                    <a:gd name="connsiteY6" fmla="*/ 900332 h 900332"/>
                    <a:gd name="connsiteX7" fmla="*/ 0 w 4290646"/>
                    <a:gd name="connsiteY7" fmla="*/ 900332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8" fmla="*/ 443133 w 4290646"/>
                    <a:gd name="connsiteY8" fmla="*/ 696351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6" fmla="*/ 1195754 w 4290646"/>
                    <a:gd name="connsiteY6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90646" h="900332">
                      <a:moveTo>
                        <a:pt x="351693" y="900332"/>
                      </a:moveTo>
                      <a:lnTo>
                        <a:pt x="0" y="900332"/>
                      </a:lnTo>
                      <a:lnTo>
                        <a:pt x="0" y="0"/>
                      </a:lnTo>
                      <a:lnTo>
                        <a:pt x="4290646" y="0"/>
                      </a:lnTo>
                    </a:path>
                  </a:pathLst>
                </a:custGeom>
                <a:noFill/>
                <a:ln w="6350">
                  <a:solidFill>
                    <a:schemeClr val="accent6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35770DA-0CFE-49B6-B440-4462234A252F}"/>
                    </a:ext>
                  </a:extLst>
                </p:cNvPr>
                <p:cNvSpPr/>
                <p:nvPr/>
              </p:nvSpPr>
              <p:spPr>
                <a:xfrm>
                  <a:off x="775796" y="1668981"/>
                  <a:ext cx="634352" cy="634352"/>
                </a:xfrm>
                <a:prstGeom prst="rect">
                  <a:avLst/>
                </a:prstGeom>
                <a:solidFill>
                  <a:schemeClr val="bg2"/>
                </a:solidFill>
                <a:ln w="635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/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B899192-2841-4C07-BEAC-C531F0E5C52B}"/>
                    </a:ext>
                  </a:extLst>
                </p:cNvPr>
                <p:cNvSpPr txBox="1"/>
                <p:nvPr/>
              </p:nvSpPr>
              <p:spPr>
                <a:xfrm>
                  <a:off x="1512453" y="1433623"/>
                  <a:ext cx="2439217" cy="4001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r"/>
                  <a:r>
                    <a:rPr lang="en-IN" sz="2000" b="1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Activity</a:t>
                  </a: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3CBB704C-3367-4204-B17A-D62504704412}"/>
                    </a:ext>
                  </a:extLst>
                </p:cNvPr>
                <p:cNvSpPr txBox="1"/>
                <p:nvPr/>
              </p:nvSpPr>
              <p:spPr>
                <a:xfrm>
                  <a:off x="758700" y="1909757"/>
                  <a:ext cx="3340344" cy="1246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r"/>
                  <a:r>
                    <a:rPr lang="es-EC" sz="1600" dirty="0">
                      <a:solidFill>
                        <a:schemeClr val="accent5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Personal Services</a:t>
                  </a:r>
                </a:p>
                <a:p>
                  <a:pPr algn="r"/>
                  <a:r>
                    <a:rPr lang="es-EC" sz="1600" dirty="0">
                      <a:solidFill>
                        <a:schemeClr val="accent5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Rent, Cleaning, Gardening,</a:t>
                  </a:r>
                </a:p>
                <a:p>
                  <a:pPr algn="r"/>
                  <a:r>
                    <a:rPr lang="es-EC" sz="1600" dirty="0">
                      <a:solidFill>
                        <a:schemeClr val="accent5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Taxes, Marketing, Legales Services, Restaurants</a:t>
                  </a:r>
                </a:p>
                <a:p>
                  <a:pPr algn="r"/>
                  <a:endParaRPr lang="en-IN" sz="1100" dirty="0">
                    <a:solidFill>
                      <a:schemeClr val="accent5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6" name="Group 24">
                  <a:extLst>
                    <a:ext uri="{FF2B5EF4-FFF2-40B4-BE49-F238E27FC236}">
                      <a16:creationId xmlns:a16="http://schemas.microsoft.com/office/drawing/2014/main" id="{9E2B1895-70E9-4B65-ABB8-293E2124F44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580" y="1798218"/>
                  <a:ext cx="378295" cy="375879"/>
                  <a:chOff x="3" y="0"/>
                  <a:chExt cx="5014" cy="4982"/>
                </a:xfrm>
                <a:solidFill>
                  <a:schemeClr val="accent3"/>
                </a:solidFill>
              </p:grpSpPr>
              <p:sp>
                <p:nvSpPr>
                  <p:cNvPr id="37" name="Freeform 25">
                    <a:extLst>
                      <a:ext uri="{FF2B5EF4-FFF2-40B4-BE49-F238E27FC236}">
                        <a16:creationId xmlns:a16="http://schemas.microsoft.com/office/drawing/2014/main" id="{B7A6B8C8-3353-46B8-AA29-7387740F90E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71" y="1267"/>
                    <a:ext cx="2081" cy="2077"/>
                  </a:xfrm>
                  <a:custGeom>
                    <a:avLst/>
                    <a:gdLst>
                      <a:gd name="T0" fmla="*/ 687 w 916"/>
                      <a:gd name="T1" fmla="*/ 37 h 916"/>
                      <a:gd name="T2" fmla="*/ 660 w 916"/>
                      <a:gd name="T3" fmla="*/ 0 h 916"/>
                      <a:gd name="T4" fmla="*/ 0 w 916"/>
                      <a:gd name="T5" fmla="*/ 655 h 916"/>
                      <a:gd name="T6" fmla="*/ 37 w 916"/>
                      <a:gd name="T7" fmla="*/ 682 h 916"/>
                      <a:gd name="T8" fmla="*/ 229 w 916"/>
                      <a:gd name="T9" fmla="*/ 875 h 916"/>
                      <a:gd name="T10" fmla="*/ 257 w 916"/>
                      <a:gd name="T11" fmla="*/ 916 h 916"/>
                      <a:gd name="T12" fmla="*/ 916 w 916"/>
                      <a:gd name="T13" fmla="*/ 256 h 916"/>
                      <a:gd name="T14" fmla="*/ 875 w 916"/>
                      <a:gd name="T15" fmla="*/ 229 h 916"/>
                      <a:gd name="T16" fmla="*/ 687 w 916"/>
                      <a:gd name="T17" fmla="*/ 37 h 9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916" h="916">
                        <a:moveTo>
                          <a:pt x="687" y="37"/>
                        </a:moveTo>
                        <a:cubicBezTo>
                          <a:pt x="678" y="23"/>
                          <a:pt x="669" y="14"/>
                          <a:pt x="660" y="0"/>
                        </a:cubicBezTo>
                        <a:cubicBezTo>
                          <a:pt x="0" y="655"/>
                          <a:pt x="0" y="655"/>
                          <a:pt x="0" y="655"/>
                        </a:cubicBezTo>
                        <a:cubicBezTo>
                          <a:pt x="14" y="659"/>
                          <a:pt x="28" y="669"/>
                          <a:pt x="37" y="682"/>
                        </a:cubicBezTo>
                        <a:cubicBezTo>
                          <a:pt x="229" y="875"/>
                          <a:pt x="229" y="875"/>
                          <a:pt x="229" y="875"/>
                        </a:cubicBezTo>
                        <a:cubicBezTo>
                          <a:pt x="238" y="888"/>
                          <a:pt x="248" y="902"/>
                          <a:pt x="257" y="916"/>
                        </a:cubicBezTo>
                        <a:cubicBezTo>
                          <a:pt x="916" y="256"/>
                          <a:pt x="916" y="256"/>
                          <a:pt x="916" y="256"/>
                        </a:cubicBezTo>
                        <a:cubicBezTo>
                          <a:pt x="902" y="247"/>
                          <a:pt x="889" y="238"/>
                          <a:pt x="875" y="229"/>
                        </a:cubicBezTo>
                        <a:lnTo>
                          <a:pt x="687" y="37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8" name="Freeform 26">
                    <a:extLst>
                      <a:ext uri="{FF2B5EF4-FFF2-40B4-BE49-F238E27FC236}">
                        <a16:creationId xmlns:a16="http://schemas.microsoft.com/office/drawing/2014/main" id="{4F84EA8E-DDDB-4A8B-8A5E-12C9AC73E26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14" y="2938"/>
                    <a:ext cx="872" cy="861"/>
                  </a:xfrm>
                  <a:custGeom>
                    <a:avLst/>
                    <a:gdLst>
                      <a:gd name="T0" fmla="*/ 101 w 384"/>
                      <a:gd name="T1" fmla="*/ 28 h 380"/>
                      <a:gd name="T2" fmla="*/ 4 w 384"/>
                      <a:gd name="T3" fmla="*/ 321 h 380"/>
                      <a:gd name="T4" fmla="*/ 14 w 384"/>
                      <a:gd name="T5" fmla="*/ 367 h 380"/>
                      <a:gd name="T6" fmla="*/ 46 w 384"/>
                      <a:gd name="T7" fmla="*/ 380 h 380"/>
                      <a:gd name="T8" fmla="*/ 59 w 384"/>
                      <a:gd name="T9" fmla="*/ 380 h 380"/>
                      <a:gd name="T10" fmla="*/ 352 w 384"/>
                      <a:gd name="T11" fmla="*/ 284 h 380"/>
                      <a:gd name="T12" fmla="*/ 380 w 384"/>
                      <a:gd name="T13" fmla="*/ 252 h 380"/>
                      <a:gd name="T14" fmla="*/ 366 w 384"/>
                      <a:gd name="T15" fmla="*/ 211 h 380"/>
                      <a:gd name="T16" fmla="*/ 169 w 384"/>
                      <a:gd name="T17" fmla="*/ 19 h 380"/>
                      <a:gd name="T18" fmla="*/ 128 w 384"/>
                      <a:gd name="T19" fmla="*/ 5 h 380"/>
                      <a:gd name="T20" fmla="*/ 101 w 384"/>
                      <a:gd name="T21" fmla="*/ 28 h 3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84" h="380">
                        <a:moveTo>
                          <a:pt x="101" y="28"/>
                        </a:moveTo>
                        <a:cubicBezTo>
                          <a:pt x="4" y="321"/>
                          <a:pt x="4" y="321"/>
                          <a:pt x="4" y="321"/>
                        </a:cubicBezTo>
                        <a:cubicBezTo>
                          <a:pt x="0" y="339"/>
                          <a:pt x="4" y="357"/>
                          <a:pt x="14" y="367"/>
                        </a:cubicBezTo>
                        <a:cubicBezTo>
                          <a:pt x="23" y="376"/>
                          <a:pt x="32" y="380"/>
                          <a:pt x="46" y="380"/>
                        </a:cubicBezTo>
                        <a:cubicBezTo>
                          <a:pt x="50" y="380"/>
                          <a:pt x="55" y="380"/>
                          <a:pt x="59" y="380"/>
                        </a:cubicBezTo>
                        <a:cubicBezTo>
                          <a:pt x="352" y="284"/>
                          <a:pt x="352" y="284"/>
                          <a:pt x="352" y="284"/>
                        </a:cubicBezTo>
                        <a:cubicBezTo>
                          <a:pt x="366" y="280"/>
                          <a:pt x="380" y="266"/>
                          <a:pt x="380" y="252"/>
                        </a:cubicBezTo>
                        <a:cubicBezTo>
                          <a:pt x="384" y="238"/>
                          <a:pt x="380" y="220"/>
                          <a:pt x="366" y="211"/>
                        </a:cubicBezTo>
                        <a:cubicBezTo>
                          <a:pt x="169" y="19"/>
                          <a:pt x="169" y="19"/>
                          <a:pt x="169" y="19"/>
                        </a:cubicBezTo>
                        <a:cubicBezTo>
                          <a:pt x="160" y="9"/>
                          <a:pt x="142" y="5"/>
                          <a:pt x="128" y="5"/>
                        </a:cubicBezTo>
                        <a:cubicBezTo>
                          <a:pt x="119" y="0"/>
                          <a:pt x="105" y="14"/>
                          <a:pt x="101" y="28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9" name="Freeform 27">
                    <a:extLst>
                      <a:ext uri="{FF2B5EF4-FFF2-40B4-BE49-F238E27FC236}">
                        <a16:creationId xmlns:a16="http://schemas.microsoft.com/office/drawing/2014/main" id="{C38A4B24-26A2-4269-BCB4-731912FB27FE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" y="0"/>
                    <a:ext cx="3538" cy="4982"/>
                  </a:xfrm>
                  <a:custGeom>
                    <a:avLst/>
                    <a:gdLst>
                      <a:gd name="T0" fmla="*/ 1204 w 1557"/>
                      <a:gd name="T1" fmla="*/ 1653 h 2198"/>
                      <a:gd name="T2" fmla="*/ 1177 w 1557"/>
                      <a:gd name="T3" fmla="*/ 1663 h 2198"/>
                      <a:gd name="T4" fmla="*/ 843 w 1557"/>
                      <a:gd name="T5" fmla="*/ 1768 h 2198"/>
                      <a:gd name="T6" fmla="*/ 724 w 1557"/>
                      <a:gd name="T7" fmla="*/ 1695 h 2198"/>
                      <a:gd name="T8" fmla="*/ 504 w 1557"/>
                      <a:gd name="T9" fmla="*/ 1649 h 2198"/>
                      <a:gd name="T10" fmla="*/ 710 w 1557"/>
                      <a:gd name="T11" fmla="*/ 1603 h 2198"/>
                      <a:gd name="T12" fmla="*/ 811 w 1557"/>
                      <a:gd name="T13" fmla="*/ 1292 h 2198"/>
                      <a:gd name="T14" fmla="*/ 824 w 1557"/>
                      <a:gd name="T15" fmla="*/ 1260 h 2198"/>
                      <a:gd name="T16" fmla="*/ 843 w 1557"/>
                      <a:gd name="T17" fmla="*/ 1232 h 2198"/>
                      <a:gd name="T18" fmla="*/ 847 w 1557"/>
                      <a:gd name="T19" fmla="*/ 1228 h 2198"/>
                      <a:gd name="T20" fmla="*/ 1557 w 1557"/>
                      <a:gd name="T21" fmla="*/ 412 h 2198"/>
                      <a:gd name="T22" fmla="*/ 1191 w 1557"/>
                      <a:gd name="T23" fmla="*/ 412 h 2198"/>
                      <a:gd name="T24" fmla="*/ 1145 w 1557"/>
                      <a:gd name="T25" fmla="*/ 0 h 2198"/>
                      <a:gd name="T26" fmla="*/ 0 w 1557"/>
                      <a:gd name="T27" fmla="*/ 138 h 2198"/>
                      <a:gd name="T28" fmla="*/ 137 w 1557"/>
                      <a:gd name="T29" fmla="*/ 2198 h 2198"/>
                      <a:gd name="T30" fmla="*/ 1557 w 1557"/>
                      <a:gd name="T31" fmla="*/ 2061 h 2198"/>
                      <a:gd name="T32" fmla="*/ 1232 w 1557"/>
                      <a:gd name="T33" fmla="*/ 1631 h 2198"/>
                      <a:gd name="T34" fmla="*/ 550 w 1557"/>
                      <a:gd name="T35" fmla="*/ 504 h 2198"/>
                      <a:gd name="T36" fmla="*/ 1145 w 1557"/>
                      <a:gd name="T37" fmla="*/ 550 h 2198"/>
                      <a:gd name="T38" fmla="*/ 550 w 1557"/>
                      <a:gd name="T39" fmla="*/ 596 h 2198"/>
                      <a:gd name="T40" fmla="*/ 550 w 1557"/>
                      <a:gd name="T41" fmla="*/ 504 h 2198"/>
                      <a:gd name="T42" fmla="*/ 1191 w 1557"/>
                      <a:gd name="T43" fmla="*/ 779 h 2198"/>
                      <a:gd name="T44" fmla="*/ 1191 w 1557"/>
                      <a:gd name="T45" fmla="*/ 870 h 2198"/>
                      <a:gd name="T46" fmla="*/ 504 w 1557"/>
                      <a:gd name="T47" fmla="*/ 825 h 2198"/>
                      <a:gd name="T48" fmla="*/ 550 w 1557"/>
                      <a:gd name="T49" fmla="*/ 1054 h 2198"/>
                      <a:gd name="T50" fmla="*/ 962 w 1557"/>
                      <a:gd name="T51" fmla="*/ 1099 h 2198"/>
                      <a:gd name="T52" fmla="*/ 550 w 1557"/>
                      <a:gd name="T53" fmla="*/ 1145 h 2198"/>
                      <a:gd name="T54" fmla="*/ 550 w 1557"/>
                      <a:gd name="T55" fmla="*/ 1054 h 2198"/>
                      <a:gd name="T56" fmla="*/ 687 w 1557"/>
                      <a:gd name="T57" fmla="*/ 1328 h 2198"/>
                      <a:gd name="T58" fmla="*/ 687 w 1557"/>
                      <a:gd name="T59" fmla="*/ 1420 h 2198"/>
                      <a:gd name="T60" fmla="*/ 504 w 1557"/>
                      <a:gd name="T61" fmla="*/ 1374 h 2198"/>
                      <a:gd name="T62" fmla="*/ 366 w 1557"/>
                      <a:gd name="T63" fmla="*/ 1969 h 2198"/>
                      <a:gd name="T64" fmla="*/ 275 w 1557"/>
                      <a:gd name="T65" fmla="*/ 1878 h 2198"/>
                      <a:gd name="T66" fmla="*/ 366 w 1557"/>
                      <a:gd name="T67" fmla="*/ 1969 h 2198"/>
                      <a:gd name="T68" fmla="*/ 275 w 1557"/>
                      <a:gd name="T69" fmla="*/ 1695 h 2198"/>
                      <a:gd name="T70" fmla="*/ 366 w 1557"/>
                      <a:gd name="T71" fmla="*/ 1603 h 2198"/>
                      <a:gd name="T72" fmla="*/ 366 w 1557"/>
                      <a:gd name="T73" fmla="*/ 1420 h 2198"/>
                      <a:gd name="T74" fmla="*/ 275 w 1557"/>
                      <a:gd name="T75" fmla="*/ 1328 h 2198"/>
                      <a:gd name="T76" fmla="*/ 366 w 1557"/>
                      <a:gd name="T77" fmla="*/ 1420 h 2198"/>
                      <a:gd name="T78" fmla="*/ 275 w 1557"/>
                      <a:gd name="T79" fmla="*/ 1145 h 2198"/>
                      <a:gd name="T80" fmla="*/ 366 w 1557"/>
                      <a:gd name="T81" fmla="*/ 1054 h 2198"/>
                      <a:gd name="T82" fmla="*/ 366 w 1557"/>
                      <a:gd name="T83" fmla="*/ 870 h 2198"/>
                      <a:gd name="T84" fmla="*/ 275 w 1557"/>
                      <a:gd name="T85" fmla="*/ 779 h 2198"/>
                      <a:gd name="T86" fmla="*/ 366 w 1557"/>
                      <a:gd name="T87" fmla="*/ 870 h 2198"/>
                      <a:gd name="T88" fmla="*/ 275 w 1557"/>
                      <a:gd name="T89" fmla="*/ 596 h 2198"/>
                      <a:gd name="T90" fmla="*/ 366 w 1557"/>
                      <a:gd name="T91" fmla="*/ 504 h 2198"/>
                      <a:gd name="T92" fmla="*/ 1328 w 1557"/>
                      <a:gd name="T93" fmla="*/ 1924 h 2198"/>
                      <a:gd name="T94" fmla="*/ 550 w 1557"/>
                      <a:gd name="T95" fmla="*/ 1969 h 2198"/>
                      <a:gd name="T96" fmla="*/ 550 w 1557"/>
                      <a:gd name="T97" fmla="*/ 1878 h 2198"/>
                      <a:gd name="T98" fmla="*/ 1328 w 1557"/>
                      <a:gd name="T99" fmla="*/ 1924 h 21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557" h="2198">
                        <a:moveTo>
                          <a:pt x="1218" y="1644"/>
                        </a:moveTo>
                        <a:cubicBezTo>
                          <a:pt x="1213" y="1649"/>
                          <a:pt x="1209" y="1649"/>
                          <a:pt x="1204" y="1653"/>
                        </a:cubicBezTo>
                        <a:cubicBezTo>
                          <a:pt x="1195" y="1658"/>
                          <a:pt x="1191" y="1663"/>
                          <a:pt x="1181" y="1663"/>
                        </a:cubicBezTo>
                        <a:cubicBezTo>
                          <a:pt x="1181" y="1663"/>
                          <a:pt x="1181" y="1663"/>
                          <a:pt x="1177" y="1663"/>
                        </a:cubicBezTo>
                        <a:cubicBezTo>
                          <a:pt x="888" y="1759"/>
                          <a:pt x="888" y="1759"/>
                          <a:pt x="888" y="1759"/>
                        </a:cubicBezTo>
                        <a:cubicBezTo>
                          <a:pt x="875" y="1763"/>
                          <a:pt x="861" y="1768"/>
                          <a:pt x="843" y="1768"/>
                        </a:cubicBezTo>
                        <a:cubicBezTo>
                          <a:pt x="806" y="1768"/>
                          <a:pt x="774" y="1754"/>
                          <a:pt x="746" y="1727"/>
                        </a:cubicBezTo>
                        <a:cubicBezTo>
                          <a:pt x="737" y="1718"/>
                          <a:pt x="728" y="1704"/>
                          <a:pt x="724" y="1695"/>
                        </a:cubicBezTo>
                        <a:cubicBezTo>
                          <a:pt x="550" y="1695"/>
                          <a:pt x="550" y="1695"/>
                          <a:pt x="550" y="1695"/>
                        </a:cubicBezTo>
                        <a:cubicBezTo>
                          <a:pt x="527" y="1695"/>
                          <a:pt x="504" y="1676"/>
                          <a:pt x="504" y="1649"/>
                        </a:cubicBezTo>
                        <a:cubicBezTo>
                          <a:pt x="504" y="1621"/>
                          <a:pt x="527" y="1603"/>
                          <a:pt x="550" y="1603"/>
                        </a:cubicBezTo>
                        <a:cubicBezTo>
                          <a:pt x="710" y="1603"/>
                          <a:pt x="710" y="1603"/>
                          <a:pt x="710" y="1603"/>
                        </a:cubicBezTo>
                        <a:cubicBezTo>
                          <a:pt x="710" y="1598"/>
                          <a:pt x="710" y="1589"/>
                          <a:pt x="714" y="1585"/>
                        </a:cubicBezTo>
                        <a:cubicBezTo>
                          <a:pt x="811" y="1292"/>
                          <a:pt x="811" y="1292"/>
                          <a:pt x="811" y="1292"/>
                        </a:cubicBezTo>
                        <a:cubicBezTo>
                          <a:pt x="811" y="1292"/>
                          <a:pt x="811" y="1292"/>
                          <a:pt x="811" y="1287"/>
                        </a:cubicBezTo>
                        <a:cubicBezTo>
                          <a:pt x="815" y="1278"/>
                          <a:pt x="820" y="1269"/>
                          <a:pt x="824" y="1260"/>
                        </a:cubicBezTo>
                        <a:cubicBezTo>
                          <a:pt x="824" y="1255"/>
                          <a:pt x="824" y="1255"/>
                          <a:pt x="824" y="1255"/>
                        </a:cubicBezTo>
                        <a:cubicBezTo>
                          <a:pt x="829" y="1246"/>
                          <a:pt x="833" y="1241"/>
                          <a:pt x="843" y="1232"/>
                        </a:cubicBezTo>
                        <a:cubicBezTo>
                          <a:pt x="847" y="1228"/>
                          <a:pt x="847" y="1228"/>
                          <a:pt x="847" y="1228"/>
                        </a:cubicBezTo>
                        <a:cubicBezTo>
                          <a:pt x="847" y="1228"/>
                          <a:pt x="847" y="1228"/>
                          <a:pt x="847" y="1228"/>
                        </a:cubicBezTo>
                        <a:cubicBezTo>
                          <a:pt x="1557" y="527"/>
                          <a:pt x="1557" y="527"/>
                          <a:pt x="1557" y="527"/>
                        </a:cubicBezTo>
                        <a:cubicBezTo>
                          <a:pt x="1557" y="412"/>
                          <a:pt x="1557" y="412"/>
                          <a:pt x="1557" y="412"/>
                        </a:cubicBezTo>
                        <a:cubicBezTo>
                          <a:pt x="1511" y="412"/>
                          <a:pt x="1511" y="412"/>
                          <a:pt x="1511" y="412"/>
                        </a:cubicBezTo>
                        <a:cubicBezTo>
                          <a:pt x="1191" y="412"/>
                          <a:pt x="1191" y="412"/>
                          <a:pt x="1191" y="412"/>
                        </a:cubicBezTo>
                        <a:cubicBezTo>
                          <a:pt x="1168" y="412"/>
                          <a:pt x="1145" y="394"/>
                          <a:pt x="1145" y="367"/>
                        </a:cubicBezTo>
                        <a:cubicBezTo>
                          <a:pt x="1145" y="0"/>
                          <a:pt x="1145" y="0"/>
                          <a:pt x="1145" y="0"/>
                        </a:cubicBezTo>
                        <a:cubicBezTo>
                          <a:pt x="137" y="0"/>
                          <a:pt x="137" y="0"/>
                          <a:pt x="137" y="0"/>
                        </a:cubicBezTo>
                        <a:cubicBezTo>
                          <a:pt x="60" y="0"/>
                          <a:pt x="0" y="60"/>
                          <a:pt x="0" y="138"/>
                        </a:cubicBezTo>
                        <a:cubicBezTo>
                          <a:pt x="0" y="2061"/>
                          <a:pt x="0" y="2061"/>
                          <a:pt x="0" y="2061"/>
                        </a:cubicBezTo>
                        <a:cubicBezTo>
                          <a:pt x="0" y="2139"/>
                          <a:pt x="64" y="2198"/>
                          <a:pt x="137" y="2198"/>
                        </a:cubicBezTo>
                        <a:cubicBezTo>
                          <a:pt x="1420" y="2198"/>
                          <a:pt x="1420" y="2198"/>
                          <a:pt x="1420" y="2198"/>
                        </a:cubicBezTo>
                        <a:cubicBezTo>
                          <a:pt x="1497" y="2198"/>
                          <a:pt x="1557" y="2139"/>
                          <a:pt x="1557" y="2061"/>
                        </a:cubicBezTo>
                        <a:cubicBezTo>
                          <a:pt x="1557" y="1305"/>
                          <a:pt x="1557" y="1305"/>
                          <a:pt x="1557" y="1305"/>
                        </a:cubicBezTo>
                        <a:cubicBezTo>
                          <a:pt x="1232" y="1631"/>
                          <a:pt x="1232" y="1631"/>
                          <a:pt x="1232" y="1631"/>
                        </a:cubicBezTo>
                        <a:cubicBezTo>
                          <a:pt x="1227" y="1635"/>
                          <a:pt x="1223" y="1640"/>
                          <a:pt x="1218" y="1644"/>
                        </a:cubicBezTo>
                        <a:close/>
                        <a:moveTo>
                          <a:pt x="550" y="504"/>
                        </a:moveTo>
                        <a:cubicBezTo>
                          <a:pt x="1099" y="504"/>
                          <a:pt x="1099" y="504"/>
                          <a:pt x="1099" y="504"/>
                        </a:cubicBezTo>
                        <a:cubicBezTo>
                          <a:pt x="1126" y="504"/>
                          <a:pt x="1145" y="522"/>
                          <a:pt x="1145" y="550"/>
                        </a:cubicBezTo>
                        <a:cubicBezTo>
                          <a:pt x="1145" y="577"/>
                          <a:pt x="1126" y="596"/>
                          <a:pt x="1099" y="596"/>
                        </a:cubicBezTo>
                        <a:cubicBezTo>
                          <a:pt x="550" y="596"/>
                          <a:pt x="550" y="596"/>
                          <a:pt x="550" y="596"/>
                        </a:cubicBezTo>
                        <a:cubicBezTo>
                          <a:pt x="527" y="596"/>
                          <a:pt x="504" y="577"/>
                          <a:pt x="504" y="550"/>
                        </a:cubicBezTo>
                        <a:cubicBezTo>
                          <a:pt x="504" y="522"/>
                          <a:pt x="522" y="504"/>
                          <a:pt x="550" y="504"/>
                        </a:cubicBezTo>
                        <a:close/>
                        <a:moveTo>
                          <a:pt x="550" y="779"/>
                        </a:moveTo>
                        <a:cubicBezTo>
                          <a:pt x="1191" y="779"/>
                          <a:pt x="1191" y="779"/>
                          <a:pt x="1191" y="779"/>
                        </a:cubicBezTo>
                        <a:cubicBezTo>
                          <a:pt x="1218" y="779"/>
                          <a:pt x="1236" y="797"/>
                          <a:pt x="1236" y="825"/>
                        </a:cubicBezTo>
                        <a:cubicBezTo>
                          <a:pt x="1236" y="852"/>
                          <a:pt x="1218" y="870"/>
                          <a:pt x="1191" y="870"/>
                        </a:cubicBezTo>
                        <a:cubicBezTo>
                          <a:pt x="550" y="870"/>
                          <a:pt x="550" y="870"/>
                          <a:pt x="550" y="870"/>
                        </a:cubicBezTo>
                        <a:cubicBezTo>
                          <a:pt x="527" y="870"/>
                          <a:pt x="504" y="852"/>
                          <a:pt x="504" y="825"/>
                        </a:cubicBezTo>
                        <a:cubicBezTo>
                          <a:pt x="504" y="797"/>
                          <a:pt x="522" y="779"/>
                          <a:pt x="550" y="779"/>
                        </a:cubicBezTo>
                        <a:close/>
                        <a:moveTo>
                          <a:pt x="550" y="1054"/>
                        </a:moveTo>
                        <a:cubicBezTo>
                          <a:pt x="916" y="1054"/>
                          <a:pt x="916" y="1054"/>
                          <a:pt x="916" y="1054"/>
                        </a:cubicBezTo>
                        <a:cubicBezTo>
                          <a:pt x="943" y="1054"/>
                          <a:pt x="962" y="1072"/>
                          <a:pt x="962" y="1099"/>
                        </a:cubicBezTo>
                        <a:cubicBezTo>
                          <a:pt x="962" y="1127"/>
                          <a:pt x="943" y="1145"/>
                          <a:pt x="916" y="1145"/>
                        </a:cubicBezTo>
                        <a:cubicBezTo>
                          <a:pt x="550" y="1145"/>
                          <a:pt x="550" y="1145"/>
                          <a:pt x="550" y="1145"/>
                        </a:cubicBezTo>
                        <a:cubicBezTo>
                          <a:pt x="527" y="1145"/>
                          <a:pt x="504" y="1127"/>
                          <a:pt x="504" y="1099"/>
                        </a:cubicBezTo>
                        <a:cubicBezTo>
                          <a:pt x="504" y="1072"/>
                          <a:pt x="522" y="1054"/>
                          <a:pt x="550" y="1054"/>
                        </a:cubicBezTo>
                        <a:close/>
                        <a:moveTo>
                          <a:pt x="550" y="1328"/>
                        </a:moveTo>
                        <a:cubicBezTo>
                          <a:pt x="687" y="1328"/>
                          <a:pt x="687" y="1328"/>
                          <a:pt x="687" y="1328"/>
                        </a:cubicBezTo>
                        <a:cubicBezTo>
                          <a:pt x="714" y="1328"/>
                          <a:pt x="733" y="1347"/>
                          <a:pt x="733" y="1374"/>
                        </a:cubicBezTo>
                        <a:cubicBezTo>
                          <a:pt x="733" y="1402"/>
                          <a:pt x="714" y="1420"/>
                          <a:pt x="687" y="1420"/>
                        </a:cubicBezTo>
                        <a:cubicBezTo>
                          <a:pt x="550" y="1420"/>
                          <a:pt x="550" y="1420"/>
                          <a:pt x="550" y="1420"/>
                        </a:cubicBezTo>
                        <a:cubicBezTo>
                          <a:pt x="527" y="1420"/>
                          <a:pt x="504" y="1402"/>
                          <a:pt x="504" y="1374"/>
                        </a:cubicBezTo>
                        <a:cubicBezTo>
                          <a:pt x="504" y="1347"/>
                          <a:pt x="522" y="1328"/>
                          <a:pt x="550" y="1328"/>
                        </a:cubicBezTo>
                        <a:close/>
                        <a:moveTo>
                          <a:pt x="366" y="1969"/>
                        </a:moveTo>
                        <a:cubicBezTo>
                          <a:pt x="275" y="1969"/>
                          <a:pt x="275" y="1969"/>
                          <a:pt x="275" y="1969"/>
                        </a:cubicBezTo>
                        <a:cubicBezTo>
                          <a:pt x="275" y="1878"/>
                          <a:pt x="275" y="1878"/>
                          <a:pt x="275" y="1878"/>
                        </a:cubicBezTo>
                        <a:cubicBezTo>
                          <a:pt x="366" y="1878"/>
                          <a:pt x="366" y="1878"/>
                          <a:pt x="366" y="1878"/>
                        </a:cubicBezTo>
                        <a:lnTo>
                          <a:pt x="366" y="1969"/>
                        </a:lnTo>
                        <a:close/>
                        <a:moveTo>
                          <a:pt x="366" y="1695"/>
                        </a:moveTo>
                        <a:cubicBezTo>
                          <a:pt x="275" y="1695"/>
                          <a:pt x="275" y="1695"/>
                          <a:pt x="275" y="1695"/>
                        </a:cubicBezTo>
                        <a:cubicBezTo>
                          <a:pt x="275" y="1603"/>
                          <a:pt x="275" y="1603"/>
                          <a:pt x="275" y="1603"/>
                        </a:cubicBezTo>
                        <a:cubicBezTo>
                          <a:pt x="366" y="1603"/>
                          <a:pt x="366" y="1603"/>
                          <a:pt x="366" y="1603"/>
                        </a:cubicBezTo>
                        <a:lnTo>
                          <a:pt x="366" y="1695"/>
                        </a:lnTo>
                        <a:close/>
                        <a:moveTo>
                          <a:pt x="366" y="1420"/>
                        </a:moveTo>
                        <a:cubicBezTo>
                          <a:pt x="275" y="1420"/>
                          <a:pt x="275" y="1420"/>
                          <a:pt x="275" y="1420"/>
                        </a:cubicBezTo>
                        <a:cubicBezTo>
                          <a:pt x="275" y="1328"/>
                          <a:pt x="275" y="1328"/>
                          <a:pt x="275" y="1328"/>
                        </a:cubicBezTo>
                        <a:cubicBezTo>
                          <a:pt x="366" y="1328"/>
                          <a:pt x="366" y="1328"/>
                          <a:pt x="366" y="1328"/>
                        </a:cubicBezTo>
                        <a:lnTo>
                          <a:pt x="366" y="1420"/>
                        </a:lnTo>
                        <a:close/>
                        <a:moveTo>
                          <a:pt x="366" y="1145"/>
                        </a:moveTo>
                        <a:cubicBezTo>
                          <a:pt x="275" y="1145"/>
                          <a:pt x="275" y="1145"/>
                          <a:pt x="275" y="1145"/>
                        </a:cubicBezTo>
                        <a:cubicBezTo>
                          <a:pt x="275" y="1054"/>
                          <a:pt x="275" y="1054"/>
                          <a:pt x="275" y="1054"/>
                        </a:cubicBezTo>
                        <a:cubicBezTo>
                          <a:pt x="366" y="1054"/>
                          <a:pt x="366" y="1054"/>
                          <a:pt x="366" y="1054"/>
                        </a:cubicBezTo>
                        <a:lnTo>
                          <a:pt x="366" y="1145"/>
                        </a:lnTo>
                        <a:close/>
                        <a:moveTo>
                          <a:pt x="366" y="870"/>
                        </a:moveTo>
                        <a:cubicBezTo>
                          <a:pt x="275" y="870"/>
                          <a:pt x="275" y="870"/>
                          <a:pt x="275" y="870"/>
                        </a:cubicBezTo>
                        <a:cubicBezTo>
                          <a:pt x="275" y="779"/>
                          <a:pt x="275" y="779"/>
                          <a:pt x="275" y="779"/>
                        </a:cubicBezTo>
                        <a:cubicBezTo>
                          <a:pt x="366" y="779"/>
                          <a:pt x="366" y="779"/>
                          <a:pt x="366" y="779"/>
                        </a:cubicBezTo>
                        <a:lnTo>
                          <a:pt x="366" y="870"/>
                        </a:lnTo>
                        <a:close/>
                        <a:moveTo>
                          <a:pt x="366" y="596"/>
                        </a:moveTo>
                        <a:cubicBezTo>
                          <a:pt x="275" y="596"/>
                          <a:pt x="275" y="596"/>
                          <a:pt x="275" y="596"/>
                        </a:cubicBezTo>
                        <a:cubicBezTo>
                          <a:pt x="275" y="504"/>
                          <a:pt x="275" y="504"/>
                          <a:pt x="275" y="504"/>
                        </a:cubicBezTo>
                        <a:cubicBezTo>
                          <a:pt x="366" y="504"/>
                          <a:pt x="366" y="504"/>
                          <a:pt x="366" y="504"/>
                        </a:cubicBezTo>
                        <a:lnTo>
                          <a:pt x="366" y="596"/>
                        </a:lnTo>
                        <a:close/>
                        <a:moveTo>
                          <a:pt x="1328" y="1924"/>
                        </a:moveTo>
                        <a:cubicBezTo>
                          <a:pt x="1328" y="1951"/>
                          <a:pt x="1310" y="1969"/>
                          <a:pt x="1282" y="1969"/>
                        </a:cubicBezTo>
                        <a:cubicBezTo>
                          <a:pt x="550" y="1969"/>
                          <a:pt x="550" y="1969"/>
                          <a:pt x="550" y="1969"/>
                        </a:cubicBezTo>
                        <a:cubicBezTo>
                          <a:pt x="527" y="1969"/>
                          <a:pt x="504" y="1951"/>
                          <a:pt x="504" y="1924"/>
                        </a:cubicBezTo>
                        <a:cubicBezTo>
                          <a:pt x="504" y="1896"/>
                          <a:pt x="527" y="1878"/>
                          <a:pt x="550" y="1878"/>
                        </a:cubicBezTo>
                        <a:cubicBezTo>
                          <a:pt x="1282" y="1878"/>
                          <a:pt x="1282" y="1878"/>
                          <a:pt x="1282" y="1878"/>
                        </a:cubicBezTo>
                        <a:cubicBezTo>
                          <a:pt x="1305" y="1878"/>
                          <a:pt x="1328" y="1896"/>
                          <a:pt x="1328" y="1924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0" name="Freeform 28">
                    <a:extLst>
                      <a:ext uri="{FF2B5EF4-FFF2-40B4-BE49-F238E27FC236}">
                        <a16:creationId xmlns:a16="http://schemas.microsoft.com/office/drawing/2014/main" id="{C8E2A42C-6D38-41F3-8746-0143B83790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56" y="623"/>
                    <a:ext cx="1061" cy="1039"/>
                  </a:xfrm>
                  <a:custGeom>
                    <a:avLst/>
                    <a:gdLst>
                      <a:gd name="T0" fmla="*/ 431 w 467"/>
                      <a:gd name="T1" fmla="*/ 156 h 458"/>
                      <a:gd name="T2" fmla="*/ 302 w 467"/>
                      <a:gd name="T3" fmla="*/ 28 h 458"/>
                      <a:gd name="T4" fmla="*/ 238 w 467"/>
                      <a:gd name="T5" fmla="*/ 0 h 458"/>
                      <a:gd name="T6" fmla="*/ 174 w 467"/>
                      <a:gd name="T7" fmla="*/ 28 h 458"/>
                      <a:gd name="T8" fmla="*/ 14 w 467"/>
                      <a:gd name="T9" fmla="*/ 188 h 458"/>
                      <a:gd name="T10" fmla="*/ 0 w 467"/>
                      <a:gd name="T11" fmla="*/ 220 h 458"/>
                      <a:gd name="T12" fmla="*/ 14 w 467"/>
                      <a:gd name="T13" fmla="*/ 252 h 458"/>
                      <a:gd name="T14" fmla="*/ 211 w 467"/>
                      <a:gd name="T15" fmla="*/ 444 h 458"/>
                      <a:gd name="T16" fmla="*/ 243 w 467"/>
                      <a:gd name="T17" fmla="*/ 458 h 458"/>
                      <a:gd name="T18" fmla="*/ 275 w 467"/>
                      <a:gd name="T19" fmla="*/ 444 h 458"/>
                      <a:gd name="T20" fmla="*/ 435 w 467"/>
                      <a:gd name="T21" fmla="*/ 284 h 458"/>
                      <a:gd name="T22" fmla="*/ 431 w 467"/>
                      <a:gd name="T23" fmla="*/ 156 h 4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467" h="458">
                        <a:moveTo>
                          <a:pt x="431" y="156"/>
                        </a:moveTo>
                        <a:cubicBezTo>
                          <a:pt x="302" y="28"/>
                          <a:pt x="302" y="28"/>
                          <a:pt x="302" y="28"/>
                        </a:cubicBezTo>
                        <a:cubicBezTo>
                          <a:pt x="284" y="9"/>
                          <a:pt x="261" y="0"/>
                          <a:pt x="238" y="0"/>
                        </a:cubicBezTo>
                        <a:cubicBezTo>
                          <a:pt x="215" y="0"/>
                          <a:pt x="192" y="9"/>
                          <a:pt x="174" y="28"/>
                        </a:cubicBezTo>
                        <a:cubicBezTo>
                          <a:pt x="14" y="188"/>
                          <a:pt x="14" y="188"/>
                          <a:pt x="14" y="188"/>
                        </a:cubicBezTo>
                        <a:cubicBezTo>
                          <a:pt x="5" y="197"/>
                          <a:pt x="0" y="206"/>
                          <a:pt x="0" y="220"/>
                        </a:cubicBezTo>
                        <a:cubicBezTo>
                          <a:pt x="0" y="234"/>
                          <a:pt x="5" y="243"/>
                          <a:pt x="14" y="252"/>
                        </a:cubicBezTo>
                        <a:cubicBezTo>
                          <a:pt x="211" y="444"/>
                          <a:pt x="211" y="444"/>
                          <a:pt x="211" y="444"/>
                        </a:cubicBezTo>
                        <a:cubicBezTo>
                          <a:pt x="220" y="453"/>
                          <a:pt x="234" y="458"/>
                          <a:pt x="243" y="458"/>
                        </a:cubicBezTo>
                        <a:cubicBezTo>
                          <a:pt x="257" y="458"/>
                          <a:pt x="266" y="453"/>
                          <a:pt x="275" y="444"/>
                        </a:cubicBezTo>
                        <a:cubicBezTo>
                          <a:pt x="435" y="284"/>
                          <a:pt x="435" y="284"/>
                          <a:pt x="435" y="284"/>
                        </a:cubicBezTo>
                        <a:cubicBezTo>
                          <a:pt x="467" y="252"/>
                          <a:pt x="467" y="192"/>
                          <a:pt x="431" y="156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1" name="Freeform 29">
                    <a:extLst>
                      <a:ext uri="{FF2B5EF4-FFF2-40B4-BE49-F238E27FC236}">
                        <a16:creationId xmlns:a16="http://schemas.microsoft.com/office/drawing/2014/main" id="{ECCAFFC5-80AC-4D85-94BB-7AB946A8148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11" y="63"/>
                    <a:ext cx="666" cy="665"/>
                  </a:xfrm>
                  <a:custGeom>
                    <a:avLst/>
                    <a:gdLst>
                      <a:gd name="T0" fmla="*/ 666 w 666"/>
                      <a:gd name="T1" fmla="*/ 665 h 665"/>
                      <a:gd name="T2" fmla="*/ 0 w 666"/>
                      <a:gd name="T3" fmla="*/ 0 h 665"/>
                      <a:gd name="T4" fmla="*/ 0 w 666"/>
                      <a:gd name="T5" fmla="*/ 291 h 665"/>
                      <a:gd name="T6" fmla="*/ 0 w 666"/>
                      <a:gd name="T7" fmla="*/ 665 h 665"/>
                      <a:gd name="T8" fmla="*/ 375 w 666"/>
                      <a:gd name="T9" fmla="*/ 665 h 665"/>
                      <a:gd name="T10" fmla="*/ 666 w 666"/>
                      <a:gd name="T11" fmla="*/ 665 h 6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66" h="665">
                        <a:moveTo>
                          <a:pt x="666" y="665"/>
                        </a:moveTo>
                        <a:lnTo>
                          <a:pt x="0" y="0"/>
                        </a:lnTo>
                        <a:lnTo>
                          <a:pt x="0" y="291"/>
                        </a:lnTo>
                        <a:lnTo>
                          <a:pt x="0" y="665"/>
                        </a:lnTo>
                        <a:lnTo>
                          <a:pt x="375" y="665"/>
                        </a:lnTo>
                        <a:lnTo>
                          <a:pt x="666" y="665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5551507F-5B1B-4988-90E7-2FE40429E60E}"/>
                  </a:ext>
                </a:extLst>
              </p:cNvPr>
              <p:cNvGrpSpPr/>
              <p:nvPr/>
            </p:nvGrpSpPr>
            <p:grpSpPr>
              <a:xfrm>
                <a:off x="7723399" y="1012061"/>
                <a:ext cx="3686493" cy="1828068"/>
                <a:chOff x="7480748" y="1013191"/>
                <a:chExt cx="3686493" cy="1828068"/>
              </a:xfrm>
            </p:grpSpPr>
            <p:sp>
              <p:nvSpPr>
                <p:cNvPr id="70" name="Freeform 39">
                  <a:extLst>
                    <a:ext uri="{FF2B5EF4-FFF2-40B4-BE49-F238E27FC236}">
                      <a16:creationId xmlns:a16="http://schemas.microsoft.com/office/drawing/2014/main" id="{B4A50910-62D8-4494-9FED-3D88C9599028}"/>
                    </a:ext>
                  </a:extLst>
                </p:cNvPr>
                <p:cNvSpPr/>
                <p:nvPr/>
              </p:nvSpPr>
              <p:spPr>
                <a:xfrm flipH="1">
                  <a:off x="7480748" y="1422925"/>
                  <a:ext cx="3686493" cy="565492"/>
                </a:xfrm>
                <a:custGeom>
                  <a:avLst/>
                  <a:gdLst>
                    <a:gd name="connsiteX0" fmla="*/ 0 w 4290646"/>
                    <a:gd name="connsiteY0" fmla="*/ 0 h 900332"/>
                    <a:gd name="connsiteX1" fmla="*/ 4290646 w 4290646"/>
                    <a:gd name="connsiteY1" fmla="*/ 0 h 900332"/>
                    <a:gd name="connsiteX2" fmla="*/ 4290646 w 4290646"/>
                    <a:gd name="connsiteY2" fmla="*/ 900332 h 900332"/>
                    <a:gd name="connsiteX3" fmla="*/ 1195754 w 4290646"/>
                    <a:gd name="connsiteY3" fmla="*/ 900332 h 900332"/>
                    <a:gd name="connsiteX4" fmla="*/ 1195754 w 4290646"/>
                    <a:gd name="connsiteY4" fmla="*/ 604911 h 900332"/>
                    <a:gd name="connsiteX5" fmla="*/ 351693 w 4290646"/>
                    <a:gd name="connsiteY5" fmla="*/ 604911 h 900332"/>
                    <a:gd name="connsiteX6" fmla="*/ 351693 w 4290646"/>
                    <a:gd name="connsiteY6" fmla="*/ 900332 h 900332"/>
                    <a:gd name="connsiteX7" fmla="*/ 0 w 4290646"/>
                    <a:gd name="connsiteY7" fmla="*/ 900332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8" fmla="*/ 443133 w 4290646"/>
                    <a:gd name="connsiteY8" fmla="*/ 696351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6" fmla="*/ 1195754 w 4290646"/>
                    <a:gd name="connsiteY6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90646" h="900332">
                      <a:moveTo>
                        <a:pt x="351693" y="900332"/>
                      </a:moveTo>
                      <a:lnTo>
                        <a:pt x="0" y="900332"/>
                      </a:lnTo>
                      <a:lnTo>
                        <a:pt x="0" y="0"/>
                      </a:lnTo>
                      <a:lnTo>
                        <a:pt x="4290646" y="0"/>
                      </a:lnTo>
                    </a:path>
                  </a:pathLst>
                </a:custGeom>
                <a:noFill/>
                <a:ln w="6350">
                  <a:solidFill>
                    <a:schemeClr val="accent6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71" name="Group 70">
                  <a:extLst>
                    <a:ext uri="{FF2B5EF4-FFF2-40B4-BE49-F238E27FC236}">
                      <a16:creationId xmlns:a16="http://schemas.microsoft.com/office/drawing/2014/main" id="{32C6CE1B-75E4-40E1-9508-7772B92FFC71}"/>
                    </a:ext>
                  </a:extLst>
                </p:cNvPr>
                <p:cNvGrpSpPr/>
                <p:nvPr/>
              </p:nvGrpSpPr>
              <p:grpSpPr>
                <a:xfrm>
                  <a:off x="10296550" y="1675765"/>
                  <a:ext cx="634352" cy="634352"/>
                  <a:chOff x="10296550" y="1675765"/>
                  <a:chExt cx="634352" cy="634352"/>
                </a:xfrm>
              </p:grpSpPr>
              <p:sp>
                <p:nvSpPr>
                  <p:cNvPr id="74" name="Rectangle 73">
                    <a:extLst>
                      <a:ext uri="{FF2B5EF4-FFF2-40B4-BE49-F238E27FC236}">
                        <a16:creationId xmlns:a16="http://schemas.microsoft.com/office/drawing/2014/main" id="{03740806-1E1A-4F14-9132-DACB0F18D291}"/>
                      </a:ext>
                    </a:extLst>
                  </p:cNvPr>
                  <p:cNvSpPr/>
                  <p:nvPr/>
                </p:nvSpPr>
                <p:spPr>
                  <a:xfrm>
                    <a:off x="10296550" y="1675765"/>
                    <a:ext cx="634352" cy="634352"/>
                  </a:xfrm>
                  <a:prstGeom prst="rect">
                    <a:avLst/>
                  </a:prstGeom>
                  <a:solidFill>
                    <a:schemeClr val="bg2"/>
                  </a:solidFill>
                  <a:ln w="635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  <p:grpSp>
                <p:nvGrpSpPr>
                  <p:cNvPr id="75" name="Group 40">
                    <a:extLst>
                      <a:ext uri="{FF2B5EF4-FFF2-40B4-BE49-F238E27FC236}">
                        <a16:creationId xmlns:a16="http://schemas.microsoft.com/office/drawing/2014/main" id="{EF77852E-E96B-4BCA-8C12-764C15DBE0F9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0412524" y="1817173"/>
                    <a:ext cx="402405" cy="351536"/>
                    <a:chOff x="1" y="0"/>
                    <a:chExt cx="4058" cy="3545"/>
                  </a:xfrm>
                  <a:solidFill>
                    <a:schemeClr val="bg2"/>
                  </a:solidFill>
                </p:grpSpPr>
                <p:sp>
                  <p:nvSpPr>
                    <p:cNvPr id="76" name="Freeform 41">
                      <a:extLst>
                        <a:ext uri="{FF2B5EF4-FFF2-40B4-BE49-F238E27FC236}">
                          <a16:creationId xmlns:a16="http://schemas.microsoft.com/office/drawing/2014/main" id="{BB9A466D-B5DF-401F-9870-C365274725D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353" y="0"/>
                      <a:ext cx="845" cy="639"/>
                    </a:xfrm>
                    <a:custGeom>
                      <a:avLst/>
                      <a:gdLst>
                        <a:gd name="T0" fmla="*/ 64 w 372"/>
                        <a:gd name="T1" fmla="*/ 234 h 282"/>
                        <a:gd name="T2" fmla="*/ 112 w 372"/>
                        <a:gd name="T3" fmla="*/ 282 h 282"/>
                        <a:gd name="T4" fmla="*/ 160 w 372"/>
                        <a:gd name="T5" fmla="*/ 234 h 282"/>
                        <a:gd name="T6" fmla="*/ 213 w 372"/>
                        <a:gd name="T7" fmla="*/ 234 h 282"/>
                        <a:gd name="T8" fmla="*/ 261 w 372"/>
                        <a:gd name="T9" fmla="*/ 282 h 282"/>
                        <a:gd name="T10" fmla="*/ 309 w 372"/>
                        <a:gd name="T11" fmla="*/ 234 h 282"/>
                        <a:gd name="T12" fmla="*/ 335 w 372"/>
                        <a:gd name="T13" fmla="*/ 223 h 282"/>
                        <a:gd name="T14" fmla="*/ 372 w 372"/>
                        <a:gd name="T15" fmla="*/ 223 h 282"/>
                        <a:gd name="T16" fmla="*/ 372 w 372"/>
                        <a:gd name="T17" fmla="*/ 0 h 282"/>
                        <a:gd name="T18" fmla="*/ 0 w 372"/>
                        <a:gd name="T19" fmla="*/ 0 h 282"/>
                        <a:gd name="T20" fmla="*/ 0 w 372"/>
                        <a:gd name="T21" fmla="*/ 223 h 282"/>
                        <a:gd name="T22" fmla="*/ 38 w 372"/>
                        <a:gd name="T23" fmla="*/ 223 h 282"/>
                        <a:gd name="T24" fmla="*/ 64 w 372"/>
                        <a:gd name="T25" fmla="*/ 234 h 28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372" h="282">
                          <a:moveTo>
                            <a:pt x="64" y="234"/>
                          </a:moveTo>
                          <a:cubicBezTo>
                            <a:pt x="112" y="282"/>
                            <a:pt x="112" y="282"/>
                            <a:pt x="112" y="282"/>
                          </a:cubicBezTo>
                          <a:cubicBezTo>
                            <a:pt x="160" y="234"/>
                            <a:pt x="160" y="234"/>
                            <a:pt x="160" y="234"/>
                          </a:cubicBezTo>
                          <a:cubicBezTo>
                            <a:pt x="175" y="220"/>
                            <a:pt x="198" y="220"/>
                            <a:pt x="213" y="234"/>
                          </a:cubicBezTo>
                          <a:cubicBezTo>
                            <a:pt x="261" y="282"/>
                            <a:pt x="261" y="282"/>
                            <a:pt x="261" y="282"/>
                          </a:cubicBezTo>
                          <a:cubicBezTo>
                            <a:pt x="309" y="234"/>
                            <a:pt x="309" y="234"/>
                            <a:pt x="309" y="234"/>
                          </a:cubicBezTo>
                          <a:cubicBezTo>
                            <a:pt x="316" y="227"/>
                            <a:pt x="325" y="223"/>
                            <a:pt x="335" y="223"/>
                          </a:cubicBezTo>
                          <a:cubicBezTo>
                            <a:pt x="372" y="223"/>
                            <a:pt x="372" y="223"/>
                            <a:pt x="372" y="223"/>
                          </a:cubicBezTo>
                          <a:cubicBezTo>
                            <a:pt x="372" y="0"/>
                            <a:pt x="372" y="0"/>
                            <a:pt x="372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223"/>
                            <a:pt x="0" y="223"/>
                            <a:pt x="0" y="223"/>
                          </a:cubicBezTo>
                          <a:cubicBezTo>
                            <a:pt x="38" y="223"/>
                            <a:pt x="38" y="223"/>
                            <a:pt x="38" y="223"/>
                          </a:cubicBezTo>
                          <a:cubicBezTo>
                            <a:pt x="47" y="223"/>
                            <a:pt x="57" y="227"/>
                            <a:pt x="64" y="234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7" name="Freeform 42">
                      <a:extLst>
                        <a:ext uri="{FF2B5EF4-FFF2-40B4-BE49-F238E27FC236}">
                          <a16:creationId xmlns:a16="http://schemas.microsoft.com/office/drawing/2014/main" id="{D4E3EB79-3007-42F8-81F8-961746956F2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782" y="1760"/>
                      <a:ext cx="698" cy="687"/>
                    </a:xfrm>
                    <a:custGeom>
                      <a:avLst/>
                      <a:gdLst>
                        <a:gd name="T0" fmla="*/ 285 w 307"/>
                        <a:gd name="T1" fmla="*/ 12 h 303"/>
                        <a:gd name="T2" fmla="*/ 233 w 307"/>
                        <a:gd name="T3" fmla="*/ 22 h 303"/>
                        <a:gd name="T4" fmla="*/ 110 w 307"/>
                        <a:gd name="T5" fmla="*/ 207 h 303"/>
                        <a:gd name="T6" fmla="*/ 67 w 307"/>
                        <a:gd name="T7" fmla="*/ 165 h 303"/>
                        <a:gd name="T8" fmla="*/ 15 w 307"/>
                        <a:gd name="T9" fmla="*/ 165 h 303"/>
                        <a:gd name="T10" fmla="*/ 15 w 307"/>
                        <a:gd name="T11" fmla="*/ 218 h 303"/>
                        <a:gd name="T12" fmla="*/ 89 w 307"/>
                        <a:gd name="T13" fmla="*/ 292 h 303"/>
                        <a:gd name="T14" fmla="*/ 115 w 307"/>
                        <a:gd name="T15" fmla="*/ 303 h 303"/>
                        <a:gd name="T16" fmla="*/ 119 w 307"/>
                        <a:gd name="T17" fmla="*/ 303 h 303"/>
                        <a:gd name="T18" fmla="*/ 146 w 307"/>
                        <a:gd name="T19" fmla="*/ 286 h 303"/>
                        <a:gd name="T20" fmla="*/ 295 w 307"/>
                        <a:gd name="T21" fmla="*/ 63 h 303"/>
                        <a:gd name="T22" fmla="*/ 285 w 307"/>
                        <a:gd name="T23" fmla="*/ 12 h 30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307" h="303">
                          <a:moveTo>
                            <a:pt x="285" y="12"/>
                          </a:moveTo>
                          <a:cubicBezTo>
                            <a:pt x="268" y="0"/>
                            <a:pt x="245" y="5"/>
                            <a:pt x="233" y="22"/>
                          </a:cubicBezTo>
                          <a:cubicBezTo>
                            <a:pt x="110" y="207"/>
                            <a:pt x="110" y="207"/>
                            <a:pt x="110" y="207"/>
                          </a:cubicBezTo>
                          <a:cubicBezTo>
                            <a:pt x="67" y="165"/>
                            <a:pt x="67" y="165"/>
                            <a:pt x="67" y="165"/>
                          </a:cubicBezTo>
                          <a:cubicBezTo>
                            <a:pt x="53" y="150"/>
                            <a:pt x="29" y="150"/>
                            <a:pt x="15" y="165"/>
                          </a:cubicBezTo>
                          <a:cubicBezTo>
                            <a:pt x="0" y="179"/>
                            <a:pt x="0" y="203"/>
                            <a:pt x="15" y="218"/>
                          </a:cubicBezTo>
                          <a:cubicBezTo>
                            <a:pt x="89" y="292"/>
                            <a:pt x="89" y="292"/>
                            <a:pt x="89" y="292"/>
                          </a:cubicBezTo>
                          <a:cubicBezTo>
                            <a:pt x="96" y="299"/>
                            <a:pt x="106" y="303"/>
                            <a:pt x="115" y="303"/>
                          </a:cubicBezTo>
                          <a:cubicBezTo>
                            <a:pt x="117" y="303"/>
                            <a:pt x="118" y="303"/>
                            <a:pt x="119" y="303"/>
                          </a:cubicBezTo>
                          <a:cubicBezTo>
                            <a:pt x="130" y="302"/>
                            <a:pt x="140" y="296"/>
                            <a:pt x="146" y="286"/>
                          </a:cubicBezTo>
                          <a:cubicBezTo>
                            <a:pt x="295" y="63"/>
                            <a:pt x="295" y="63"/>
                            <a:pt x="295" y="63"/>
                          </a:cubicBezTo>
                          <a:cubicBezTo>
                            <a:pt x="307" y="46"/>
                            <a:pt x="302" y="23"/>
                            <a:pt x="285" y="12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8" name="Freeform 43">
                      <a:extLst>
                        <a:ext uri="{FF2B5EF4-FFF2-40B4-BE49-F238E27FC236}">
                          <a16:creationId xmlns:a16="http://schemas.microsoft.com/office/drawing/2014/main" id="{B0A44719-C9C9-4E57-B5F0-66CB8749A0F1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1" y="0"/>
                      <a:ext cx="4058" cy="3545"/>
                    </a:xfrm>
                    <a:custGeom>
                      <a:avLst/>
                      <a:gdLst>
                        <a:gd name="T0" fmla="*/ 1561 w 1786"/>
                        <a:gd name="T1" fmla="*/ 566 h 1563"/>
                        <a:gd name="T2" fmla="*/ 1563 w 1786"/>
                        <a:gd name="T3" fmla="*/ 37 h 1563"/>
                        <a:gd name="T4" fmla="*/ 1042 w 1786"/>
                        <a:gd name="T5" fmla="*/ 0 h 1563"/>
                        <a:gd name="T6" fmla="*/ 1005 w 1786"/>
                        <a:gd name="T7" fmla="*/ 298 h 1563"/>
                        <a:gd name="T8" fmla="*/ 882 w 1786"/>
                        <a:gd name="T9" fmla="*/ 361 h 1563"/>
                        <a:gd name="T10" fmla="*/ 829 w 1786"/>
                        <a:gd name="T11" fmla="*/ 361 h 1563"/>
                        <a:gd name="T12" fmla="*/ 733 w 1786"/>
                        <a:gd name="T13" fmla="*/ 361 h 1563"/>
                        <a:gd name="T14" fmla="*/ 617 w 1786"/>
                        <a:gd name="T15" fmla="*/ 298 h 1563"/>
                        <a:gd name="T16" fmla="*/ 521 w 1786"/>
                        <a:gd name="T17" fmla="*/ 260 h 1563"/>
                        <a:gd name="T18" fmla="*/ 37 w 1786"/>
                        <a:gd name="T19" fmla="*/ 0 h 1563"/>
                        <a:gd name="T20" fmla="*/ 0 w 1786"/>
                        <a:gd name="T21" fmla="*/ 1525 h 1563"/>
                        <a:gd name="T22" fmla="*/ 1525 w 1786"/>
                        <a:gd name="T23" fmla="*/ 1563 h 1563"/>
                        <a:gd name="T24" fmla="*/ 1563 w 1786"/>
                        <a:gd name="T25" fmla="*/ 1302 h 1563"/>
                        <a:gd name="T26" fmla="*/ 1786 w 1786"/>
                        <a:gd name="T27" fmla="*/ 930 h 1563"/>
                        <a:gd name="T28" fmla="*/ 744 w 1786"/>
                        <a:gd name="T29" fmla="*/ 1302 h 1563"/>
                        <a:gd name="T30" fmla="*/ 261 w 1786"/>
                        <a:gd name="T31" fmla="*/ 1339 h 1563"/>
                        <a:gd name="T32" fmla="*/ 261 w 1786"/>
                        <a:gd name="T33" fmla="*/ 1265 h 1563"/>
                        <a:gd name="T34" fmla="*/ 298 w 1786"/>
                        <a:gd name="T35" fmla="*/ 1020 h 1563"/>
                        <a:gd name="T36" fmla="*/ 234 w 1786"/>
                        <a:gd name="T37" fmla="*/ 1031 h 1563"/>
                        <a:gd name="T38" fmla="*/ 309 w 1786"/>
                        <a:gd name="T39" fmla="*/ 904 h 1563"/>
                        <a:gd name="T40" fmla="*/ 436 w 1786"/>
                        <a:gd name="T41" fmla="*/ 978 h 1563"/>
                        <a:gd name="T42" fmla="*/ 409 w 1786"/>
                        <a:gd name="T43" fmla="*/ 1042 h 1563"/>
                        <a:gd name="T44" fmla="*/ 372 w 1786"/>
                        <a:gd name="T45" fmla="*/ 1020 h 1563"/>
                        <a:gd name="T46" fmla="*/ 595 w 1786"/>
                        <a:gd name="T47" fmla="*/ 1265 h 1563"/>
                        <a:gd name="T48" fmla="*/ 584 w 1786"/>
                        <a:gd name="T49" fmla="*/ 1031 h 1563"/>
                        <a:gd name="T50" fmla="*/ 532 w 1786"/>
                        <a:gd name="T51" fmla="*/ 978 h 1563"/>
                        <a:gd name="T52" fmla="*/ 659 w 1786"/>
                        <a:gd name="T53" fmla="*/ 904 h 1563"/>
                        <a:gd name="T54" fmla="*/ 733 w 1786"/>
                        <a:gd name="T55" fmla="*/ 1031 h 1563"/>
                        <a:gd name="T56" fmla="*/ 681 w 1786"/>
                        <a:gd name="T57" fmla="*/ 1031 h 1563"/>
                        <a:gd name="T58" fmla="*/ 670 w 1786"/>
                        <a:gd name="T59" fmla="*/ 1265 h 1563"/>
                        <a:gd name="T60" fmla="*/ 1377 w 1786"/>
                        <a:gd name="T61" fmla="*/ 1265 h 1563"/>
                        <a:gd name="T62" fmla="*/ 1377 w 1786"/>
                        <a:gd name="T63" fmla="*/ 595 h 1563"/>
                        <a:gd name="T64" fmla="*/ 1377 w 1786"/>
                        <a:gd name="T65" fmla="*/ 1265 h 156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</a:cxnLst>
                      <a:rect l="0" t="0" r="r" b="b"/>
                      <a:pathLst>
                        <a:path w="1786" h="1563">
                          <a:moveTo>
                            <a:pt x="1786" y="930"/>
                          </a:moveTo>
                          <a:cubicBezTo>
                            <a:pt x="1786" y="771"/>
                            <a:pt x="1694" y="633"/>
                            <a:pt x="1561" y="566"/>
                          </a:cubicBezTo>
                          <a:cubicBezTo>
                            <a:pt x="1562" y="563"/>
                            <a:pt x="1563" y="561"/>
                            <a:pt x="1563" y="558"/>
                          </a:cubicBezTo>
                          <a:cubicBezTo>
                            <a:pt x="1563" y="37"/>
                            <a:pt x="1563" y="37"/>
                            <a:pt x="1563" y="37"/>
                          </a:cubicBezTo>
                          <a:cubicBezTo>
                            <a:pt x="1563" y="17"/>
                            <a:pt x="1546" y="0"/>
                            <a:pt x="1525" y="0"/>
                          </a:cubicBezTo>
                          <a:cubicBezTo>
                            <a:pt x="1042" y="0"/>
                            <a:pt x="1042" y="0"/>
                            <a:pt x="1042" y="0"/>
                          </a:cubicBezTo>
                          <a:cubicBezTo>
                            <a:pt x="1042" y="260"/>
                            <a:pt x="1042" y="260"/>
                            <a:pt x="1042" y="260"/>
                          </a:cubicBezTo>
                          <a:cubicBezTo>
                            <a:pt x="1042" y="281"/>
                            <a:pt x="1025" y="298"/>
                            <a:pt x="1005" y="298"/>
                          </a:cubicBezTo>
                          <a:cubicBezTo>
                            <a:pt x="946" y="298"/>
                            <a:pt x="946" y="298"/>
                            <a:pt x="946" y="298"/>
                          </a:cubicBezTo>
                          <a:cubicBezTo>
                            <a:pt x="882" y="361"/>
                            <a:pt x="882" y="361"/>
                            <a:pt x="882" y="361"/>
                          </a:cubicBezTo>
                          <a:cubicBezTo>
                            <a:pt x="875" y="368"/>
                            <a:pt x="865" y="372"/>
                            <a:pt x="856" y="372"/>
                          </a:cubicBezTo>
                          <a:cubicBezTo>
                            <a:pt x="846" y="372"/>
                            <a:pt x="837" y="368"/>
                            <a:pt x="829" y="361"/>
                          </a:cubicBezTo>
                          <a:cubicBezTo>
                            <a:pt x="781" y="313"/>
                            <a:pt x="781" y="313"/>
                            <a:pt x="781" y="313"/>
                          </a:cubicBezTo>
                          <a:cubicBezTo>
                            <a:pt x="733" y="361"/>
                            <a:pt x="733" y="361"/>
                            <a:pt x="733" y="361"/>
                          </a:cubicBezTo>
                          <a:cubicBezTo>
                            <a:pt x="719" y="376"/>
                            <a:pt x="695" y="376"/>
                            <a:pt x="681" y="361"/>
                          </a:cubicBezTo>
                          <a:cubicBezTo>
                            <a:pt x="617" y="298"/>
                            <a:pt x="617" y="298"/>
                            <a:pt x="617" y="298"/>
                          </a:cubicBezTo>
                          <a:cubicBezTo>
                            <a:pt x="558" y="298"/>
                            <a:pt x="558" y="298"/>
                            <a:pt x="558" y="298"/>
                          </a:cubicBezTo>
                          <a:cubicBezTo>
                            <a:pt x="538" y="298"/>
                            <a:pt x="521" y="281"/>
                            <a:pt x="521" y="260"/>
                          </a:cubicBezTo>
                          <a:cubicBezTo>
                            <a:pt x="521" y="0"/>
                            <a:pt x="521" y="0"/>
                            <a:pt x="521" y="0"/>
                          </a:cubicBezTo>
                          <a:cubicBezTo>
                            <a:pt x="37" y="0"/>
                            <a:pt x="37" y="0"/>
                            <a:pt x="37" y="0"/>
                          </a:cubicBezTo>
                          <a:cubicBezTo>
                            <a:pt x="17" y="0"/>
                            <a:pt x="0" y="17"/>
                            <a:pt x="0" y="37"/>
                          </a:cubicBezTo>
                          <a:cubicBezTo>
                            <a:pt x="0" y="1525"/>
                            <a:pt x="0" y="1525"/>
                            <a:pt x="0" y="1525"/>
                          </a:cubicBezTo>
                          <a:cubicBezTo>
                            <a:pt x="0" y="1546"/>
                            <a:pt x="17" y="1563"/>
                            <a:pt x="37" y="1563"/>
                          </a:cubicBezTo>
                          <a:cubicBezTo>
                            <a:pt x="1525" y="1563"/>
                            <a:pt x="1525" y="1563"/>
                            <a:pt x="1525" y="1563"/>
                          </a:cubicBezTo>
                          <a:cubicBezTo>
                            <a:pt x="1546" y="1563"/>
                            <a:pt x="1563" y="1546"/>
                            <a:pt x="1563" y="1525"/>
                          </a:cubicBezTo>
                          <a:cubicBezTo>
                            <a:pt x="1563" y="1302"/>
                            <a:pt x="1563" y="1302"/>
                            <a:pt x="1563" y="1302"/>
                          </a:cubicBezTo>
                          <a:cubicBezTo>
                            <a:pt x="1563" y="1300"/>
                            <a:pt x="1562" y="1297"/>
                            <a:pt x="1561" y="1295"/>
                          </a:cubicBezTo>
                          <a:cubicBezTo>
                            <a:pt x="1694" y="1227"/>
                            <a:pt x="1786" y="1089"/>
                            <a:pt x="1786" y="930"/>
                          </a:cubicBezTo>
                          <a:close/>
                          <a:moveTo>
                            <a:pt x="707" y="1265"/>
                          </a:moveTo>
                          <a:cubicBezTo>
                            <a:pt x="728" y="1265"/>
                            <a:pt x="744" y="1282"/>
                            <a:pt x="744" y="1302"/>
                          </a:cubicBezTo>
                          <a:cubicBezTo>
                            <a:pt x="744" y="1323"/>
                            <a:pt x="728" y="1339"/>
                            <a:pt x="707" y="1339"/>
                          </a:cubicBezTo>
                          <a:cubicBezTo>
                            <a:pt x="261" y="1339"/>
                            <a:pt x="261" y="1339"/>
                            <a:pt x="261" y="1339"/>
                          </a:cubicBezTo>
                          <a:cubicBezTo>
                            <a:pt x="240" y="1339"/>
                            <a:pt x="223" y="1323"/>
                            <a:pt x="223" y="1302"/>
                          </a:cubicBezTo>
                          <a:cubicBezTo>
                            <a:pt x="223" y="1282"/>
                            <a:pt x="240" y="1265"/>
                            <a:pt x="261" y="1265"/>
                          </a:cubicBezTo>
                          <a:cubicBezTo>
                            <a:pt x="298" y="1265"/>
                            <a:pt x="298" y="1265"/>
                            <a:pt x="298" y="1265"/>
                          </a:cubicBezTo>
                          <a:cubicBezTo>
                            <a:pt x="298" y="1020"/>
                            <a:pt x="298" y="1020"/>
                            <a:pt x="298" y="1020"/>
                          </a:cubicBezTo>
                          <a:cubicBezTo>
                            <a:pt x="287" y="1031"/>
                            <a:pt x="287" y="1031"/>
                            <a:pt x="287" y="1031"/>
                          </a:cubicBezTo>
                          <a:cubicBezTo>
                            <a:pt x="272" y="1045"/>
                            <a:pt x="249" y="1045"/>
                            <a:pt x="234" y="1031"/>
                          </a:cubicBezTo>
                          <a:cubicBezTo>
                            <a:pt x="220" y="1016"/>
                            <a:pt x="220" y="993"/>
                            <a:pt x="234" y="978"/>
                          </a:cubicBezTo>
                          <a:cubicBezTo>
                            <a:pt x="309" y="904"/>
                            <a:pt x="309" y="904"/>
                            <a:pt x="309" y="904"/>
                          </a:cubicBezTo>
                          <a:cubicBezTo>
                            <a:pt x="323" y="889"/>
                            <a:pt x="347" y="889"/>
                            <a:pt x="361" y="904"/>
                          </a:cubicBezTo>
                          <a:cubicBezTo>
                            <a:pt x="436" y="978"/>
                            <a:pt x="436" y="978"/>
                            <a:pt x="436" y="978"/>
                          </a:cubicBezTo>
                          <a:cubicBezTo>
                            <a:pt x="450" y="993"/>
                            <a:pt x="450" y="1016"/>
                            <a:pt x="436" y="1031"/>
                          </a:cubicBezTo>
                          <a:cubicBezTo>
                            <a:pt x="428" y="1038"/>
                            <a:pt x="419" y="1042"/>
                            <a:pt x="409" y="1042"/>
                          </a:cubicBezTo>
                          <a:cubicBezTo>
                            <a:pt x="400" y="1042"/>
                            <a:pt x="390" y="1038"/>
                            <a:pt x="383" y="1031"/>
                          </a:cubicBezTo>
                          <a:cubicBezTo>
                            <a:pt x="372" y="1020"/>
                            <a:pt x="372" y="1020"/>
                            <a:pt x="372" y="1020"/>
                          </a:cubicBezTo>
                          <a:cubicBezTo>
                            <a:pt x="372" y="1265"/>
                            <a:pt x="372" y="1265"/>
                            <a:pt x="372" y="1265"/>
                          </a:cubicBezTo>
                          <a:cubicBezTo>
                            <a:pt x="595" y="1265"/>
                            <a:pt x="595" y="1265"/>
                            <a:pt x="595" y="1265"/>
                          </a:cubicBezTo>
                          <a:cubicBezTo>
                            <a:pt x="595" y="1020"/>
                            <a:pt x="595" y="1020"/>
                            <a:pt x="595" y="1020"/>
                          </a:cubicBezTo>
                          <a:cubicBezTo>
                            <a:pt x="584" y="1031"/>
                            <a:pt x="584" y="1031"/>
                            <a:pt x="584" y="1031"/>
                          </a:cubicBezTo>
                          <a:cubicBezTo>
                            <a:pt x="570" y="1045"/>
                            <a:pt x="546" y="1045"/>
                            <a:pt x="532" y="1031"/>
                          </a:cubicBezTo>
                          <a:cubicBezTo>
                            <a:pt x="517" y="1016"/>
                            <a:pt x="517" y="993"/>
                            <a:pt x="532" y="978"/>
                          </a:cubicBezTo>
                          <a:cubicBezTo>
                            <a:pt x="606" y="904"/>
                            <a:pt x="606" y="904"/>
                            <a:pt x="606" y="904"/>
                          </a:cubicBezTo>
                          <a:cubicBezTo>
                            <a:pt x="621" y="889"/>
                            <a:pt x="644" y="889"/>
                            <a:pt x="659" y="904"/>
                          </a:cubicBezTo>
                          <a:cubicBezTo>
                            <a:pt x="733" y="978"/>
                            <a:pt x="733" y="978"/>
                            <a:pt x="733" y="978"/>
                          </a:cubicBezTo>
                          <a:cubicBezTo>
                            <a:pt x="748" y="993"/>
                            <a:pt x="748" y="1016"/>
                            <a:pt x="733" y="1031"/>
                          </a:cubicBezTo>
                          <a:cubicBezTo>
                            <a:pt x="726" y="1038"/>
                            <a:pt x="717" y="1042"/>
                            <a:pt x="707" y="1042"/>
                          </a:cubicBezTo>
                          <a:cubicBezTo>
                            <a:pt x="697" y="1042"/>
                            <a:pt x="688" y="1038"/>
                            <a:pt x="681" y="1031"/>
                          </a:cubicBezTo>
                          <a:cubicBezTo>
                            <a:pt x="670" y="1020"/>
                            <a:pt x="670" y="1020"/>
                            <a:pt x="670" y="1020"/>
                          </a:cubicBezTo>
                          <a:cubicBezTo>
                            <a:pt x="670" y="1265"/>
                            <a:pt x="670" y="1265"/>
                            <a:pt x="670" y="1265"/>
                          </a:cubicBezTo>
                          <a:lnTo>
                            <a:pt x="707" y="1265"/>
                          </a:lnTo>
                          <a:close/>
                          <a:moveTo>
                            <a:pt x="1377" y="1265"/>
                          </a:moveTo>
                          <a:cubicBezTo>
                            <a:pt x="1192" y="1265"/>
                            <a:pt x="1042" y="1115"/>
                            <a:pt x="1042" y="930"/>
                          </a:cubicBezTo>
                          <a:cubicBezTo>
                            <a:pt x="1042" y="746"/>
                            <a:pt x="1192" y="595"/>
                            <a:pt x="1377" y="595"/>
                          </a:cubicBezTo>
                          <a:cubicBezTo>
                            <a:pt x="1561" y="595"/>
                            <a:pt x="1712" y="746"/>
                            <a:pt x="1712" y="930"/>
                          </a:cubicBezTo>
                          <a:cubicBezTo>
                            <a:pt x="1712" y="1115"/>
                            <a:pt x="1561" y="1265"/>
                            <a:pt x="1377" y="1265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3200CC8C-8A06-4A8A-8622-408D19E67C08}"/>
                    </a:ext>
                  </a:extLst>
                </p:cNvPr>
                <p:cNvSpPr txBox="1"/>
                <p:nvPr/>
              </p:nvSpPr>
              <p:spPr>
                <a:xfrm flipH="1">
                  <a:off x="7883873" y="1013191"/>
                  <a:ext cx="1848583" cy="4001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IN" sz="2000" b="1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Characteristics</a:t>
                  </a: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62FBD060-6739-4868-B053-C34BD36F0F12}"/>
                    </a:ext>
                  </a:extLst>
                </p:cNvPr>
                <p:cNvSpPr txBox="1"/>
                <p:nvPr/>
              </p:nvSpPr>
              <p:spPr>
                <a:xfrm flipH="1">
                  <a:off x="7634402" y="1764041"/>
                  <a:ext cx="3298886" cy="1077218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Whole Life</a:t>
                  </a:r>
                </a:p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Easy transfer</a:t>
                  </a:r>
                </a:p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Credibility</a:t>
                  </a:r>
                </a:p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There is no double taxation</a:t>
                  </a:r>
                </a:p>
              </p:txBody>
            </p:sp>
          </p:grp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1EADC6FD-FEAE-4905-9F6B-09E4B325EC98}"/>
                </a:ext>
              </a:extLst>
            </p:cNvPr>
            <p:cNvGrpSpPr/>
            <p:nvPr/>
          </p:nvGrpSpPr>
          <p:grpSpPr>
            <a:xfrm>
              <a:off x="782108" y="2607786"/>
              <a:ext cx="10627784" cy="1740661"/>
              <a:chOff x="782108" y="2962708"/>
              <a:chExt cx="10627784" cy="1740661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06F6BFB3-8F93-44DF-9EED-372142265781}"/>
                  </a:ext>
                </a:extLst>
              </p:cNvPr>
              <p:cNvGrpSpPr/>
              <p:nvPr/>
            </p:nvGrpSpPr>
            <p:grpSpPr>
              <a:xfrm>
                <a:off x="782108" y="3290686"/>
                <a:ext cx="3709996" cy="1186217"/>
                <a:chOff x="539457" y="3291787"/>
                <a:chExt cx="3709996" cy="1186217"/>
              </a:xfrm>
            </p:grpSpPr>
            <p:sp>
              <p:nvSpPr>
                <p:cNvPr id="16" name="Freeform 67">
                  <a:extLst>
                    <a:ext uri="{FF2B5EF4-FFF2-40B4-BE49-F238E27FC236}">
                      <a16:creationId xmlns:a16="http://schemas.microsoft.com/office/drawing/2014/main" id="{6D82BC94-EBF8-42E6-B3F6-35DD779470D6}"/>
                    </a:ext>
                  </a:extLst>
                </p:cNvPr>
                <p:cNvSpPr/>
                <p:nvPr/>
              </p:nvSpPr>
              <p:spPr>
                <a:xfrm>
                  <a:off x="539457" y="3291787"/>
                  <a:ext cx="3686493" cy="565492"/>
                </a:xfrm>
                <a:custGeom>
                  <a:avLst/>
                  <a:gdLst>
                    <a:gd name="connsiteX0" fmla="*/ 0 w 4290646"/>
                    <a:gd name="connsiteY0" fmla="*/ 0 h 900332"/>
                    <a:gd name="connsiteX1" fmla="*/ 4290646 w 4290646"/>
                    <a:gd name="connsiteY1" fmla="*/ 0 h 900332"/>
                    <a:gd name="connsiteX2" fmla="*/ 4290646 w 4290646"/>
                    <a:gd name="connsiteY2" fmla="*/ 900332 h 900332"/>
                    <a:gd name="connsiteX3" fmla="*/ 1195754 w 4290646"/>
                    <a:gd name="connsiteY3" fmla="*/ 900332 h 900332"/>
                    <a:gd name="connsiteX4" fmla="*/ 1195754 w 4290646"/>
                    <a:gd name="connsiteY4" fmla="*/ 604911 h 900332"/>
                    <a:gd name="connsiteX5" fmla="*/ 351693 w 4290646"/>
                    <a:gd name="connsiteY5" fmla="*/ 604911 h 900332"/>
                    <a:gd name="connsiteX6" fmla="*/ 351693 w 4290646"/>
                    <a:gd name="connsiteY6" fmla="*/ 900332 h 900332"/>
                    <a:gd name="connsiteX7" fmla="*/ 0 w 4290646"/>
                    <a:gd name="connsiteY7" fmla="*/ 900332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8" fmla="*/ 443133 w 4290646"/>
                    <a:gd name="connsiteY8" fmla="*/ 696351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6" fmla="*/ 1195754 w 4290646"/>
                    <a:gd name="connsiteY6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90646" h="900332">
                      <a:moveTo>
                        <a:pt x="351693" y="900332"/>
                      </a:moveTo>
                      <a:lnTo>
                        <a:pt x="0" y="900332"/>
                      </a:lnTo>
                      <a:lnTo>
                        <a:pt x="0" y="0"/>
                      </a:lnTo>
                      <a:lnTo>
                        <a:pt x="4290646" y="0"/>
                      </a:lnTo>
                    </a:path>
                  </a:pathLst>
                </a:custGeom>
                <a:noFill/>
                <a:ln w="6350">
                  <a:solidFill>
                    <a:schemeClr val="accent6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2BDA8B8D-1B9A-4CD1-9A52-446CD075CCAF}"/>
                    </a:ext>
                  </a:extLst>
                </p:cNvPr>
                <p:cNvSpPr txBox="1"/>
                <p:nvPr/>
              </p:nvSpPr>
              <p:spPr>
                <a:xfrm>
                  <a:off x="3055271" y="3304618"/>
                  <a:ext cx="896399" cy="4001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r"/>
                  <a:r>
                    <a:rPr lang="en-IN" sz="2000" b="1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Forms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1774B26A-3ABD-45ED-8E7C-B90278396567}"/>
                    </a:ext>
                  </a:extLst>
                </p:cNvPr>
                <p:cNvSpPr txBox="1"/>
                <p:nvPr/>
              </p:nvSpPr>
              <p:spPr>
                <a:xfrm>
                  <a:off x="1188807" y="3893229"/>
                  <a:ext cx="3060646" cy="58477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marL="182880" indent="-182880" algn="r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1120-S</a:t>
                  </a:r>
                </a:p>
                <a:p>
                  <a:pPr marL="182880" indent="-182880" algn="r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K-1 Annexes  to shareholders</a:t>
                  </a:r>
                </a:p>
              </p:txBody>
            </p: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0FF6707D-7C78-49BE-A600-1A0684590779}"/>
                    </a:ext>
                  </a:extLst>
                </p:cNvPr>
                <p:cNvGrpSpPr/>
                <p:nvPr/>
              </p:nvGrpSpPr>
              <p:grpSpPr>
                <a:xfrm>
                  <a:off x="775796" y="3540103"/>
                  <a:ext cx="634352" cy="634352"/>
                  <a:chOff x="775796" y="3540103"/>
                  <a:chExt cx="634352" cy="634352"/>
                </a:xfrm>
              </p:grpSpPr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A2752156-EDCA-4E3D-A3F8-CC3F66D7FAFA}"/>
                      </a:ext>
                    </a:extLst>
                  </p:cNvPr>
                  <p:cNvSpPr/>
                  <p:nvPr/>
                </p:nvSpPr>
                <p:spPr>
                  <a:xfrm>
                    <a:off x="775796" y="3540103"/>
                    <a:ext cx="634352" cy="634352"/>
                  </a:xfrm>
                  <a:prstGeom prst="rect">
                    <a:avLst/>
                  </a:prstGeom>
                  <a:solidFill>
                    <a:schemeClr val="bg2"/>
                  </a:solidFill>
                  <a:ln w="635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 dirty="0"/>
                  </a:p>
                </p:txBody>
              </p:sp>
              <p:grpSp>
                <p:nvGrpSpPr>
                  <p:cNvPr id="21" name="Group 20">
                    <a:extLst>
                      <a:ext uri="{FF2B5EF4-FFF2-40B4-BE49-F238E27FC236}">
                        <a16:creationId xmlns:a16="http://schemas.microsoft.com/office/drawing/2014/main" id="{B6E67F49-CEAC-4119-8017-ABD4D5502460}"/>
                      </a:ext>
                    </a:extLst>
                  </p:cNvPr>
                  <p:cNvGrpSpPr/>
                  <p:nvPr/>
                </p:nvGrpSpPr>
                <p:grpSpPr>
                  <a:xfrm>
                    <a:off x="856066" y="3667840"/>
                    <a:ext cx="473812" cy="378878"/>
                    <a:chOff x="355560" y="3265677"/>
                    <a:chExt cx="1474824" cy="1179323"/>
                  </a:xfrm>
                </p:grpSpPr>
                <p:sp>
                  <p:nvSpPr>
                    <p:cNvPr id="22" name="Freeform 33">
                      <a:extLst>
                        <a:ext uri="{FF2B5EF4-FFF2-40B4-BE49-F238E27FC236}">
                          <a16:creationId xmlns:a16="http://schemas.microsoft.com/office/drawing/2014/main" id="{F670954C-00F8-42FD-9A14-EFF150D288E7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 flipH="1">
                      <a:off x="355560" y="3269559"/>
                      <a:ext cx="1474824" cy="1175441"/>
                    </a:xfrm>
                    <a:custGeom>
                      <a:avLst/>
                      <a:gdLst>
                        <a:gd name="T0" fmla="*/ 1257 w 2353"/>
                        <a:gd name="T1" fmla="*/ 484 h 1879"/>
                        <a:gd name="T2" fmla="*/ 1354 w 2353"/>
                        <a:gd name="T3" fmla="*/ 731 h 1879"/>
                        <a:gd name="T4" fmla="*/ 1612 w 2353"/>
                        <a:gd name="T5" fmla="*/ 828 h 1879"/>
                        <a:gd name="T6" fmla="*/ 1505 w 2353"/>
                        <a:gd name="T7" fmla="*/ 934 h 1879"/>
                        <a:gd name="T8" fmla="*/ 1355 w 2353"/>
                        <a:gd name="T9" fmla="*/ 1084 h 1879"/>
                        <a:gd name="T10" fmla="*/ 1152 w 2353"/>
                        <a:gd name="T11" fmla="*/ 1084 h 1879"/>
                        <a:gd name="T12" fmla="*/ 1002 w 2353"/>
                        <a:gd name="T13" fmla="*/ 934 h 1879"/>
                        <a:gd name="T14" fmla="*/ 1002 w 2353"/>
                        <a:gd name="T15" fmla="*/ 731 h 1879"/>
                        <a:gd name="T16" fmla="*/ 1151 w 2353"/>
                        <a:gd name="T17" fmla="*/ 581 h 1879"/>
                        <a:gd name="T18" fmla="*/ 1724 w 2353"/>
                        <a:gd name="T19" fmla="*/ 465 h 1879"/>
                        <a:gd name="T20" fmla="*/ 1799 w 2353"/>
                        <a:gd name="T21" fmla="*/ 650 h 1879"/>
                        <a:gd name="T22" fmla="*/ 1874 w 2353"/>
                        <a:gd name="T23" fmla="*/ 465 h 1879"/>
                        <a:gd name="T24" fmla="*/ 2059 w 2353"/>
                        <a:gd name="T25" fmla="*/ 390 h 1879"/>
                        <a:gd name="T26" fmla="*/ 1874 w 2353"/>
                        <a:gd name="T27" fmla="*/ 315 h 1879"/>
                        <a:gd name="T28" fmla="*/ 1799 w 2353"/>
                        <a:gd name="T29" fmla="*/ 130 h 1879"/>
                        <a:gd name="T30" fmla="*/ 1724 w 2353"/>
                        <a:gd name="T31" fmla="*/ 315 h 1879"/>
                        <a:gd name="T32" fmla="*/ 1539 w 2353"/>
                        <a:gd name="T33" fmla="*/ 390 h 1879"/>
                        <a:gd name="T34" fmla="*/ 770 w 2353"/>
                        <a:gd name="T35" fmla="*/ 288 h 1879"/>
                        <a:gd name="T36" fmla="*/ 865 w 2353"/>
                        <a:gd name="T37" fmla="*/ 383 h 1879"/>
                        <a:gd name="T38" fmla="*/ 993 w 2353"/>
                        <a:gd name="T39" fmla="*/ 383 h 1879"/>
                        <a:gd name="T40" fmla="*/ 993 w 2353"/>
                        <a:gd name="T41" fmla="*/ 288 h 1879"/>
                        <a:gd name="T42" fmla="*/ 1153 w 2353"/>
                        <a:gd name="T43" fmla="*/ 223 h 1879"/>
                        <a:gd name="T44" fmla="*/ 993 w 2353"/>
                        <a:gd name="T45" fmla="*/ 159 h 1879"/>
                        <a:gd name="T46" fmla="*/ 929 w 2353"/>
                        <a:gd name="T47" fmla="*/ 0 h 1879"/>
                        <a:gd name="T48" fmla="*/ 865 w 2353"/>
                        <a:gd name="T49" fmla="*/ 159 h 1879"/>
                        <a:gd name="T50" fmla="*/ 705 w 2353"/>
                        <a:gd name="T51" fmla="*/ 223 h 1879"/>
                        <a:gd name="T52" fmla="*/ 770 w 2353"/>
                        <a:gd name="T53" fmla="*/ 288 h 1879"/>
                        <a:gd name="T54" fmla="*/ 2308 w 2353"/>
                        <a:gd name="T55" fmla="*/ 1378 h 1879"/>
                        <a:gd name="T56" fmla="*/ 1739 w 2353"/>
                        <a:gd name="T57" fmla="*/ 1778 h 1879"/>
                        <a:gd name="T58" fmla="*/ 1384 w 2353"/>
                        <a:gd name="T59" fmla="*/ 1879 h 1879"/>
                        <a:gd name="T60" fmla="*/ 505 w 2353"/>
                        <a:gd name="T61" fmla="*/ 1820 h 1879"/>
                        <a:gd name="T62" fmla="*/ 362 w 2353"/>
                        <a:gd name="T63" fmla="*/ 1858 h 1879"/>
                        <a:gd name="T64" fmla="*/ 26 w 2353"/>
                        <a:gd name="T65" fmla="*/ 1754 h 1879"/>
                        <a:gd name="T66" fmla="*/ 120 w 2353"/>
                        <a:gd name="T67" fmla="*/ 1171 h 1879"/>
                        <a:gd name="T68" fmla="*/ 328 w 2353"/>
                        <a:gd name="T69" fmla="*/ 1162 h 1879"/>
                        <a:gd name="T70" fmla="*/ 998 w 2353"/>
                        <a:gd name="T71" fmla="*/ 1237 h 1879"/>
                        <a:gd name="T72" fmla="*/ 1524 w 2353"/>
                        <a:gd name="T73" fmla="*/ 1314 h 1879"/>
                        <a:gd name="T74" fmla="*/ 1521 w 2353"/>
                        <a:gd name="T75" fmla="*/ 1500 h 1879"/>
                        <a:gd name="T76" fmla="*/ 1103 w 2353"/>
                        <a:gd name="T77" fmla="*/ 1539 h 1879"/>
                        <a:gd name="T78" fmla="*/ 1124 w 2353"/>
                        <a:gd name="T79" fmla="*/ 1558 h 1879"/>
                        <a:gd name="T80" fmla="*/ 1655 w 2353"/>
                        <a:gd name="T81" fmla="*/ 1517 h 1879"/>
                        <a:gd name="T82" fmla="*/ 2309 w 2353"/>
                        <a:gd name="T83" fmla="*/ 1222 h 1879"/>
                        <a:gd name="T84" fmla="*/ 305 w 2353"/>
                        <a:gd name="T85" fmla="*/ 1695 h 1879"/>
                        <a:gd name="T86" fmla="*/ 165 w 2353"/>
                        <a:gd name="T87" fmla="*/ 1686 h 1879"/>
                        <a:gd name="T88" fmla="*/ 233 w 2353"/>
                        <a:gd name="T89" fmla="*/ 1761 h 1879"/>
                        <a:gd name="T90" fmla="*/ 2095 w 2353"/>
                        <a:gd name="T91" fmla="*/ 1171 h 1879"/>
                        <a:gd name="T92" fmla="*/ 1653 w 2353"/>
                        <a:gd name="T93" fmla="*/ 1323 h 1879"/>
                        <a:gd name="T94" fmla="*/ 2095 w 2353"/>
                        <a:gd name="T95" fmla="*/ 1172 h 1879"/>
                        <a:gd name="T96" fmla="*/ 1791 w 2353"/>
                        <a:gd name="T97" fmla="*/ 1127 h 1879"/>
                        <a:gd name="T98" fmla="*/ 1527 w 2353"/>
                        <a:gd name="T99" fmla="*/ 1249 h 1879"/>
                        <a:gd name="T100" fmla="*/ 1890 w 2353"/>
                        <a:gd name="T101" fmla="*/ 1136 h 187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</a:cxnLst>
                      <a:rect l="0" t="0" r="r" b="b"/>
                      <a:pathLst>
                        <a:path w="2353" h="1879">
                          <a:moveTo>
                            <a:pt x="1151" y="581"/>
                          </a:moveTo>
                          <a:cubicBezTo>
                            <a:pt x="1154" y="525"/>
                            <a:pt x="1201" y="482"/>
                            <a:pt x="1257" y="484"/>
                          </a:cubicBezTo>
                          <a:cubicBezTo>
                            <a:pt x="1310" y="487"/>
                            <a:pt x="1351" y="529"/>
                            <a:pt x="1354" y="581"/>
                          </a:cubicBezTo>
                          <a:cubicBezTo>
                            <a:pt x="1354" y="731"/>
                            <a:pt x="1354" y="731"/>
                            <a:pt x="1354" y="731"/>
                          </a:cubicBezTo>
                          <a:cubicBezTo>
                            <a:pt x="1505" y="731"/>
                            <a:pt x="1505" y="731"/>
                            <a:pt x="1505" y="731"/>
                          </a:cubicBezTo>
                          <a:cubicBezTo>
                            <a:pt x="1561" y="728"/>
                            <a:pt x="1609" y="772"/>
                            <a:pt x="1612" y="828"/>
                          </a:cubicBezTo>
                          <a:cubicBezTo>
                            <a:pt x="1615" y="884"/>
                            <a:pt x="1571" y="931"/>
                            <a:pt x="1515" y="934"/>
                          </a:cubicBezTo>
                          <a:cubicBezTo>
                            <a:pt x="1512" y="934"/>
                            <a:pt x="1509" y="934"/>
                            <a:pt x="1505" y="934"/>
                          </a:cubicBezTo>
                          <a:cubicBezTo>
                            <a:pt x="1355" y="934"/>
                            <a:pt x="1355" y="934"/>
                            <a:pt x="1355" y="934"/>
                          </a:cubicBezTo>
                          <a:cubicBezTo>
                            <a:pt x="1355" y="1084"/>
                            <a:pt x="1355" y="1084"/>
                            <a:pt x="1355" y="1084"/>
                          </a:cubicBezTo>
                          <a:cubicBezTo>
                            <a:pt x="1353" y="1140"/>
                            <a:pt x="1305" y="1183"/>
                            <a:pt x="1249" y="1181"/>
                          </a:cubicBezTo>
                          <a:cubicBezTo>
                            <a:pt x="1197" y="1178"/>
                            <a:pt x="1155" y="1136"/>
                            <a:pt x="1152" y="1084"/>
                          </a:cubicBezTo>
                          <a:cubicBezTo>
                            <a:pt x="1152" y="934"/>
                            <a:pt x="1152" y="934"/>
                            <a:pt x="1152" y="934"/>
                          </a:cubicBezTo>
                          <a:cubicBezTo>
                            <a:pt x="1002" y="934"/>
                            <a:pt x="1002" y="934"/>
                            <a:pt x="1002" y="934"/>
                          </a:cubicBezTo>
                          <a:cubicBezTo>
                            <a:pt x="946" y="931"/>
                            <a:pt x="903" y="884"/>
                            <a:pt x="906" y="828"/>
                          </a:cubicBezTo>
                          <a:cubicBezTo>
                            <a:pt x="908" y="775"/>
                            <a:pt x="950" y="734"/>
                            <a:pt x="1002" y="731"/>
                          </a:cubicBezTo>
                          <a:cubicBezTo>
                            <a:pt x="1152" y="731"/>
                            <a:pt x="1152" y="731"/>
                            <a:pt x="1152" y="731"/>
                          </a:cubicBezTo>
                          <a:lnTo>
                            <a:pt x="1151" y="581"/>
                          </a:lnTo>
                          <a:close/>
                          <a:moveTo>
                            <a:pt x="1614" y="465"/>
                          </a:moveTo>
                          <a:cubicBezTo>
                            <a:pt x="1724" y="465"/>
                            <a:pt x="1724" y="465"/>
                            <a:pt x="1724" y="465"/>
                          </a:cubicBezTo>
                          <a:cubicBezTo>
                            <a:pt x="1724" y="575"/>
                            <a:pt x="1724" y="575"/>
                            <a:pt x="1724" y="575"/>
                          </a:cubicBezTo>
                          <a:cubicBezTo>
                            <a:pt x="1724" y="616"/>
                            <a:pt x="1758" y="650"/>
                            <a:pt x="1799" y="650"/>
                          </a:cubicBezTo>
                          <a:cubicBezTo>
                            <a:pt x="1840" y="650"/>
                            <a:pt x="1874" y="616"/>
                            <a:pt x="1874" y="575"/>
                          </a:cubicBezTo>
                          <a:cubicBezTo>
                            <a:pt x="1874" y="465"/>
                            <a:pt x="1874" y="465"/>
                            <a:pt x="1874" y="465"/>
                          </a:cubicBezTo>
                          <a:cubicBezTo>
                            <a:pt x="1984" y="465"/>
                            <a:pt x="1984" y="465"/>
                            <a:pt x="1984" y="465"/>
                          </a:cubicBezTo>
                          <a:cubicBezTo>
                            <a:pt x="2026" y="465"/>
                            <a:pt x="2059" y="431"/>
                            <a:pt x="2059" y="390"/>
                          </a:cubicBezTo>
                          <a:cubicBezTo>
                            <a:pt x="2059" y="349"/>
                            <a:pt x="2026" y="315"/>
                            <a:pt x="1984" y="315"/>
                          </a:cubicBezTo>
                          <a:cubicBezTo>
                            <a:pt x="1874" y="315"/>
                            <a:pt x="1874" y="315"/>
                            <a:pt x="1874" y="315"/>
                          </a:cubicBezTo>
                          <a:cubicBezTo>
                            <a:pt x="1874" y="205"/>
                            <a:pt x="1874" y="205"/>
                            <a:pt x="1874" y="205"/>
                          </a:cubicBezTo>
                          <a:cubicBezTo>
                            <a:pt x="1874" y="163"/>
                            <a:pt x="1840" y="130"/>
                            <a:pt x="1799" y="130"/>
                          </a:cubicBezTo>
                          <a:cubicBezTo>
                            <a:pt x="1758" y="130"/>
                            <a:pt x="1724" y="164"/>
                            <a:pt x="1724" y="205"/>
                          </a:cubicBezTo>
                          <a:cubicBezTo>
                            <a:pt x="1724" y="315"/>
                            <a:pt x="1724" y="315"/>
                            <a:pt x="1724" y="315"/>
                          </a:cubicBezTo>
                          <a:cubicBezTo>
                            <a:pt x="1614" y="315"/>
                            <a:pt x="1614" y="315"/>
                            <a:pt x="1614" y="315"/>
                          </a:cubicBezTo>
                          <a:cubicBezTo>
                            <a:pt x="1573" y="315"/>
                            <a:pt x="1539" y="349"/>
                            <a:pt x="1539" y="390"/>
                          </a:cubicBezTo>
                          <a:cubicBezTo>
                            <a:pt x="1539" y="431"/>
                            <a:pt x="1573" y="465"/>
                            <a:pt x="1614" y="465"/>
                          </a:cubicBezTo>
                          <a:close/>
                          <a:moveTo>
                            <a:pt x="770" y="288"/>
                          </a:moveTo>
                          <a:cubicBezTo>
                            <a:pt x="865" y="288"/>
                            <a:pt x="865" y="288"/>
                            <a:pt x="865" y="288"/>
                          </a:cubicBezTo>
                          <a:cubicBezTo>
                            <a:pt x="865" y="383"/>
                            <a:pt x="865" y="383"/>
                            <a:pt x="865" y="383"/>
                          </a:cubicBezTo>
                          <a:cubicBezTo>
                            <a:pt x="865" y="418"/>
                            <a:pt x="894" y="447"/>
                            <a:pt x="929" y="447"/>
                          </a:cubicBezTo>
                          <a:cubicBezTo>
                            <a:pt x="965" y="447"/>
                            <a:pt x="993" y="418"/>
                            <a:pt x="993" y="383"/>
                          </a:cubicBezTo>
                          <a:cubicBezTo>
                            <a:pt x="993" y="383"/>
                            <a:pt x="993" y="383"/>
                            <a:pt x="993" y="383"/>
                          </a:cubicBezTo>
                          <a:cubicBezTo>
                            <a:pt x="993" y="288"/>
                            <a:pt x="993" y="288"/>
                            <a:pt x="993" y="288"/>
                          </a:cubicBezTo>
                          <a:cubicBezTo>
                            <a:pt x="1089" y="288"/>
                            <a:pt x="1089" y="288"/>
                            <a:pt x="1089" y="288"/>
                          </a:cubicBezTo>
                          <a:cubicBezTo>
                            <a:pt x="1124" y="288"/>
                            <a:pt x="1153" y="259"/>
                            <a:pt x="1153" y="223"/>
                          </a:cubicBezTo>
                          <a:cubicBezTo>
                            <a:pt x="1153" y="188"/>
                            <a:pt x="1124" y="159"/>
                            <a:pt x="1089" y="159"/>
                          </a:cubicBezTo>
                          <a:cubicBezTo>
                            <a:pt x="993" y="159"/>
                            <a:pt x="993" y="159"/>
                            <a:pt x="993" y="159"/>
                          </a:cubicBezTo>
                          <a:cubicBezTo>
                            <a:pt x="993" y="64"/>
                            <a:pt x="993" y="64"/>
                            <a:pt x="993" y="64"/>
                          </a:cubicBezTo>
                          <a:cubicBezTo>
                            <a:pt x="993" y="28"/>
                            <a:pt x="965" y="0"/>
                            <a:pt x="929" y="0"/>
                          </a:cubicBezTo>
                          <a:cubicBezTo>
                            <a:pt x="894" y="0"/>
                            <a:pt x="865" y="28"/>
                            <a:pt x="865" y="64"/>
                          </a:cubicBezTo>
                          <a:cubicBezTo>
                            <a:pt x="865" y="159"/>
                            <a:pt x="865" y="159"/>
                            <a:pt x="865" y="159"/>
                          </a:cubicBezTo>
                          <a:cubicBezTo>
                            <a:pt x="770" y="159"/>
                            <a:pt x="770" y="159"/>
                            <a:pt x="770" y="159"/>
                          </a:cubicBezTo>
                          <a:cubicBezTo>
                            <a:pt x="734" y="159"/>
                            <a:pt x="705" y="188"/>
                            <a:pt x="705" y="223"/>
                          </a:cubicBezTo>
                          <a:cubicBezTo>
                            <a:pt x="705" y="259"/>
                            <a:pt x="734" y="288"/>
                            <a:pt x="770" y="288"/>
                          </a:cubicBezTo>
                          <a:cubicBezTo>
                            <a:pt x="770" y="288"/>
                            <a:pt x="770" y="288"/>
                            <a:pt x="770" y="288"/>
                          </a:cubicBezTo>
                          <a:close/>
                          <a:moveTo>
                            <a:pt x="2311" y="1225"/>
                          </a:moveTo>
                          <a:cubicBezTo>
                            <a:pt x="2353" y="1268"/>
                            <a:pt x="2351" y="1336"/>
                            <a:pt x="2308" y="1378"/>
                          </a:cubicBezTo>
                          <a:cubicBezTo>
                            <a:pt x="2304" y="1382"/>
                            <a:pt x="2300" y="1385"/>
                            <a:pt x="2295" y="1388"/>
                          </a:cubicBezTo>
                          <a:cubicBezTo>
                            <a:pt x="1739" y="1778"/>
                            <a:pt x="1739" y="1778"/>
                            <a:pt x="1739" y="1778"/>
                          </a:cubicBezTo>
                          <a:cubicBezTo>
                            <a:pt x="1645" y="1844"/>
                            <a:pt x="1533" y="1879"/>
                            <a:pt x="1418" y="1879"/>
                          </a:cubicBezTo>
                          <a:cubicBezTo>
                            <a:pt x="1407" y="1879"/>
                            <a:pt x="1395" y="1879"/>
                            <a:pt x="1384" y="1879"/>
                          </a:cubicBezTo>
                          <a:cubicBezTo>
                            <a:pt x="510" y="1820"/>
                            <a:pt x="510" y="1820"/>
                            <a:pt x="510" y="1820"/>
                          </a:cubicBezTo>
                          <a:cubicBezTo>
                            <a:pt x="505" y="1820"/>
                            <a:pt x="505" y="1820"/>
                            <a:pt x="505" y="1820"/>
                          </a:cubicBezTo>
                          <a:cubicBezTo>
                            <a:pt x="486" y="1820"/>
                            <a:pt x="467" y="1813"/>
                            <a:pt x="453" y="1801"/>
                          </a:cubicBezTo>
                          <a:cubicBezTo>
                            <a:pt x="435" y="1834"/>
                            <a:pt x="401" y="1856"/>
                            <a:pt x="362" y="1858"/>
                          </a:cubicBezTo>
                          <a:cubicBezTo>
                            <a:pt x="156" y="1868"/>
                            <a:pt x="156" y="1868"/>
                            <a:pt x="156" y="1868"/>
                          </a:cubicBezTo>
                          <a:cubicBezTo>
                            <a:pt x="88" y="1872"/>
                            <a:pt x="30" y="1821"/>
                            <a:pt x="26" y="1754"/>
                          </a:cubicBezTo>
                          <a:cubicBezTo>
                            <a:pt x="3" y="1297"/>
                            <a:pt x="3" y="1297"/>
                            <a:pt x="3" y="1297"/>
                          </a:cubicBezTo>
                          <a:cubicBezTo>
                            <a:pt x="0" y="1230"/>
                            <a:pt x="53" y="1174"/>
                            <a:pt x="120" y="1171"/>
                          </a:cubicBezTo>
                          <a:cubicBezTo>
                            <a:pt x="120" y="1171"/>
                            <a:pt x="121" y="1171"/>
                            <a:pt x="122" y="1171"/>
                          </a:cubicBezTo>
                          <a:cubicBezTo>
                            <a:pt x="328" y="1162"/>
                            <a:pt x="328" y="1162"/>
                            <a:pt x="328" y="1162"/>
                          </a:cubicBezTo>
                          <a:cubicBezTo>
                            <a:pt x="367" y="1160"/>
                            <a:pt x="405" y="1180"/>
                            <a:pt x="427" y="1213"/>
                          </a:cubicBezTo>
                          <a:cubicBezTo>
                            <a:pt x="522" y="1183"/>
                            <a:pt x="700" y="1126"/>
                            <a:pt x="998" y="1237"/>
                          </a:cubicBezTo>
                          <a:cubicBezTo>
                            <a:pt x="1092" y="1269"/>
                            <a:pt x="1189" y="1289"/>
                            <a:pt x="1288" y="1297"/>
                          </a:cubicBezTo>
                          <a:cubicBezTo>
                            <a:pt x="1524" y="1314"/>
                            <a:pt x="1524" y="1314"/>
                            <a:pt x="1524" y="1314"/>
                          </a:cubicBezTo>
                          <a:cubicBezTo>
                            <a:pt x="1575" y="1317"/>
                            <a:pt x="1614" y="1362"/>
                            <a:pt x="1611" y="1413"/>
                          </a:cubicBezTo>
                          <a:cubicBezTo>
                            <a:pt x="1608" y="1461"/>
                            <a:pt x="1569" y="1499"/>
                            <a:pt x="1521" y="1500"/>
                          </a:cubicBezTo>
                          <a:cubicBezTo>
                            <a:pt x="1122" y="1507"/>
                            <a:pt x="1122" y="1507"/>
                            <a:pt x="1122" y="1507"/>
                          </a:cubicBezTo>
                          <a:cubicBezTo>
                            <a:pt x="1109" y="1511"/>
                            <a:pt x="1100" y="1525"/>
                            <a:pt x="1103" y="1539"/>
                          </a:cubicBezTo>
                          <a:cubicBezTo>
                            <a:pt x="1105" y="1549"/>
                            <a:pt x="1114" y="1557"/>
                            <a:pt x="1124" y="1558"/>
                          </a:cubicBezTo>
                          <a:cubicBezTo>
                            <a:pt x="1124" y="1558"/>
                            <a:pt x="1124" y="1558"/>
                            <a:pt x="1124" y="1558"/>
                          </a:cubicBezTo>
                          <a:cubicBezTo>
                            <a:pt x="1514" y="1558"/>
                            <a:pt x="1514" y="1558"/>
                            <a:pt x="1514" y="1558"/>
                          </a:cubicBezTo>
                          <a:cubicBezTo>
                            <a:pt x="1564" y="1557"/>
                            <a:pt x="1613" y="1543"/>
                            <a:pt x="1655" y="1517"/>
                          </a:cubicBezTo>
                          <a:cubicBezTo>
                            <a:pt x="1655" y="1517"/>
                            <a:pt x="1998" y="1310"/>
                            <a:pt x="2172" y="1204"/>
                          </a:cubicBezTo>
                          <a:cubicBezTo>
                            <a:pt x="2216" y="1177"/>
                            <a:pt x="2273" y="1185"/>
                            <a:pt x="2309" y="1222"/>
                          </a:cubicBezTo>
                          <a:lnTo>
                            <a:pt x="2311" y="1225"/>
                          </a:lnTo>
                          <a:close/>
                          <a:moveTo>
                            <a:pt x="305" y="1695"/>
                          </a:moveTo>
                          <a:cubicBezTo>
                            <a:pt x="307" y="1656"/>
                            <a:pt x="278" y="1623"/>
                            <a:pt x="239" y="1621"/>
                          </a:cubicBezTo>
                          <a:cubicBezTo>
                            <a:pt x="200" y="1618"/>
                            <a:pt x="167" y="1648"/>
                            <a:pt x="165" y="1686"/>
                          </a:cubicBezTo>
                          <a:cubicBezTo>
                            <a:pt x="162" y="1725"/>
                            <a:pt x="192" y="1758"/>
                            <a:pt x="230" y="1761"/>
                          </a:cubicBezTo>
                          <a:cubicBezTo>
                            <a:pt x="231" y="1761"/>
                            <a:pt x="232" y="1761"/>
                            <a:pt x="233" y="1761"/>
                          </a:cubicBezTo>
                          <a:cubicBezTo>
                            <a:pt x="271" y="1762"/>
                            <a:pt x="303" y="1733"/>
                            <a:pt x="305" y="1695"/>
                          </a:cubicBezTo>
                          <a:close/>
                          <a:moveTo>
                            <a:pt x="2095" y="1171"/>
                          </a:moveTo>
                          <a:cubicBezTo>
                            <a:pt x="2063" y="1141"/>
                            <a:pt x="2015" y="1136"/>
                            <a:pt x="1976" y="1157"/>
                          </a:cubicBezTo>
                          <a:cubicBezTo>
                            <a:pt x="1653" y="1323"/>
                            <a:pt x="1653" y="1323"/>
                            <a:pt x="1653" y="1323"/>
                          </a:cubicBezTo>
                          <a:cubicBezTo>
                            <a:pt x="1672" y="1354"/>
                            <a:pt x="1680" y="1390"/>
                            <a:pt x="1675" y="1426"/>
                          </a:cubicBezTo>
                          <a:cubicBezTo>
                            <a:pt x="1787" y="1361"/>
                            <a:pt x="1951" y="1260"/>
                            <a:pt x="2095" y="1172"/>
                          </a:cubicBezTo>
                          <a:lnTo>
                            <a:pt x="2095" y="1171"/>
                          </a:lnTo>
                          <a:close/>
                          <a:moveTo>
                            <a:pt x="1791" y="1127"/>
                          </a:moveTo>
                          <a:cubicBezTo>
                            <a:pt x="1487" y="1246"/>
                            <a:pt x="1487" y="1246"/>
                            <a:pt x="1487" y="1246"/>
                          </a:cubicBezTo>
                          <a:cubicBezTo>
                            <a:pt x="1527" y="1249"/>
                            <a:pt x="1527" y="1249"/>
                            <a:pt x="1527" y="1249"/>
                          </a:cubicBezTo>
                          <a:cubicBezTo>
                            <a:pt x="1556" y="1251"/>
                            <a:pt x="1583" y="1260"/>
                            <a:pt x="1607" y="1277"/>
                          </a:cubicBezTo>
                          <a:cubicBezTo>
                            <a:pt x="1890" y="1136"/>
                            <a:pt x="1890" y="1136"/>
                            <a:pt x="1890" y="1136"/>
                          </a:cubicBezTo>
                          <a:cubicBezTo>
                            <a:pt x="1861" y="1116"/>
                            <a:pt x="1823" y="1113"/>
                            <a:pt x="1791" y="1127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23" name="Group 22">
                      <a:extLst>
                        <a:ext uri="{FF2B5EF4-FFF2-40B4-BE49-F238E27FC236}">
                          <a16:creationId xmlns:a16="http://schemas.microsoft.com/office/drawing/2014/main" id="{7E7966E7-CDB2-48BA-AF81-4411D8B2FE4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35434" y="3265677"/>
                      <a:ext cx="852642" cy="736042"/>
                      <a:chOff x="535434" y="3265677"/>
                      <a:chExt cx="852642" cy="736042"/>
                    </a:xfrm>
                  </p:grpSpPr>
                  <p:sp>
                    <p:nvSpPr>
                      <p:cNvPr id="24" name="Rectangle: Rounded Corners 23">
                        <a:extLst>
                          <a:ext uri="{FF2B5EF4-FFF2-40B4-BE49-F238E27FC236}">
                            <a16:creationId xmlns:a16="http://schemas.microsoft.com/office/drawing/2014/main" id="{2FAE0B6C-53F9-4A6D-9F04-3539510FAD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80178" y="3574132"/>
                        <a:ext cx="123518" cy="427587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25" name="Rectangle: Rounded Corners 24">
                        <a:extLst>
                          <a:ext uri="{FF2B5EF4-FFF2-40B4-BE49-F238E27FC236}">
                            <a16:creationId xmlns:a16="http://schemas.microsoft.com/office/drawing/2014/main" id="{2DE264AB-51FC-44A8-BB8B-CD214CCC01C7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977998" y="3567725"/>
                        <a:ext cx="123518" cy="440186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grpSp>
                    <p:nvGrpSpPr>
                      <p:cNvPr id="26" name="Group 25">
                        <a:extLst>
                          <a:ext uri="{FF2B5EF4-FFF2-40B4-BE49-F238E27FC236}">
                            <a16:creationId xmlns:a16="http://schemas.microsoft.com/office/drawing/2014/main" id="{25FCEAA6-8DA9-4B0E-BA9B-81EEAC1C6A9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35434" y="3351746"/>
                        <a:ext cx="331828" cy="322330"/>
                        <a:chOff x="472035" y="3349581"/>
                        <a:chExt cx="440186" cy="427587"/>
                      </a:xfrm>
                      <a:solidFill>
                        <a:schemeClr val="accent3"/>
                      </a:solidFill>
                    </p:grpSpPr>
                    <p:sp>
                      <p:nvSpPr>
                        <p:cNvPr id="30" name="Rectangle: Rounded Corners 29">
                          <a:extLst>
                            <a:ext uri="{FF2B5EF4-FFF2-40B4-BE49-F238E27FC236}">
                              <a16:creationId xmlns:a16="http://schemas.microsoft.com/office/drawing/2014/main" id="{73C36B58-6D77-4A45-91A6-E91220D3C9F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2549" y="3349581"/>
                          <a:ext cx="123518" cy="427587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chemeClr val="accent2"/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/>
                        </a:p>
                      </p:txBody>
                    </p:sp>
                    <p:sp>
                      <p:nvSpPr>
                        <p:cNvPr id="31" name="Rectangle: Rounded Corners 30">
                          <a:extLst>
                            <a:ext uri="{FF2B5EF4-FFF2-40B4-BE49-F238E27FC236}">
                              <a16:creationId xmlns:a16="http://schemas.microsoft.com/office/drawing/2014/main" id="{EB3FA0B8-52E7-4B4F-8376-128189BD87C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5400000">
                          <a:off x="630369" y="3343173"/>
                          <a:ext cx="123518" cy="440186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chemeClr val="accent2"/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/>
                        </a:p>
                      </p:txBody>
                    </p:sp>
                  </p:grpSp>
                  <p:grpSp>
                    <p:nvGrpSpPr>
                      <p:cNvPr id="27" name="Group 26">
                        <a:extLst>
                          <a:ext uri="{FF2B5EF4-FFF2-40B4-BE49-F238E27FC236}">
                            <a16:creationId xmlns:a16="http://schemas.microsoft.com/office/drawing/2014/main" id="{63CEC3DE-036C-4A08-9FF7-624464292A6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01776" y="3265677"/>
                        <a:ext cx="286300" cy="278104"/>
                        <a:chOff x="472035" y="3349581"/>
                        <a:chExt cx="440186" cy="427587"/>
                      </a:xfrm>
                      <a:solidFill>
                        <a:schemeClr val="accent3"/>
                      </a:solidFill>
                    </p:grpSpPr>
                    <p:sp>
                      <p:nvSpPr>
                        <p:cNvPr id="28" name="Rectangle: Rounded Corners 27">
                          <a:extLst>
                            <a:ext uri="{FF2B5EF4-FFF2-40B4-BE49-F238E27FC236}">
                              <a16:creationId xmlns:a16="http://schemas.microsoft.com/office/drawing/2014/main" id="{81971753-322D-46D7-B9F3-29A87E428CD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2549" y="3349581"/>
                          <a:ext cx="123518" cy="427587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chemeClr val="accent2"/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/>
                        </a:p>
                      </p:txBody>
                    </p:sp>
                    <p:sp>
                      <p:nvSpPr>
                        <p:cNvPr id="29" name="Rectangle: Rounded Corners 28">
                          <a:extLst>
                            <a:ext uri="{FF2B5EF4-FFF2-40B4-BE49-F238E27FC236}">
                              <a16:creationId xmlns:a16="http://schemas.microsoft.com/office/drawing/2014/main" id="{6321A357-6079-4E93-98FA-55165F0001D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5400000">
                          <a:off x="630369" y="3343173"/>
                          <a:ext cx="123518" cy="440186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chemeClr val="accent2"/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8F7E9E63-A6C5-47EA-95C8-4A000C61AC57}"/>
                  </a:ext>
                </a:extLst>
              </p:cNvPr>
              <p:cNvGrpSpPr/>
              <p:nvPr/>
            </p:nvGrpSpPr>
            <p:grpSpPr>
              <a:xfrm>
                <a:off x="7723399" y="2962708"/>
                <a:ext cx="3686493" cy="1740661"/>
                <a:chOff x="7480748" y="2962708"/>
                <a:chExt cx="3686493" cy="1740661"/>
              </a:xfrm>
            </p:grpSpPr>
            <p:sp>
              <p:nvSpPr>
                <p:cNvPr id="58" name="Freeform 31">
                  <a:extLst>
                    <a:ext uri="{FF2B5EF4-FFF2-40B4-BE49-F238E27FC236}">
                      <a16:creationId xmlns:a16="http://schemas.microsoft.com/office/drawing/2014/main" id="{1734CCEA-35DA-472C-8D5E-C83C4512D684}"/>
                    </a:ext>
                  </a:extLst>
                </p:cNvPr>
                <p:cNvSpPr/>
                <p:nvPr/>
              </p:nvSpPr>
              <p:spPr>
                <a:xfrm flipH="1">
                  <a:off x="7480748" y="3289585"/>
                  <a:ext cx="3686493" cy="565492"/>
                </a:xfrm>
                <a:custGeom>
                  <a:avLst/>
                  <a:gdLst>
                    <a:gd name="connsiteX0" fmla="*/ 0 w 4290646"/>
                    <a:gd name="connsiteY0" fmla="*/ 0 h 900332"/>
                    <a:gd name="connsiteX1" fmla="*/ 4290646 w 4290646"/>
                    <a:gd name="connsiteY1" fmla="*/ 0 h 900332"/>
                    <a:gd name="connsiteX2" fmla="*/ 4290646 w 4290646"/>
                    <a:gd name="connsiteY2" fmla="*/ 900332 h 900332"/>
                    <a:gd name="connsiteX3" fmla="*/ 1195754 w 4290646"/>
                    <a:gd name="connsiteY3" fmla="*/ 900332 h 900332"/>
                    <a:gd name="connsiteX4" fmla="*/ 1195754 w 4290646"/>
                    <a:gd name="connsiteY4" fmla="*/ 604911 h 900332"/>
                    <a:gd name="connsiteX5" fmla="*/ 351693 w 4290646"/>
                    <a:gd name="connsiteY5" fmla="*/ 604911 h 900332"/>
                    <a:gd name="connsiteX6" fmla="*/ 351693 w 4290646"/>
                    <a:gd name="connsiteY6" fmla="*/ 900332 h 900332"/>
                    <a:gd name="connsiteX7" fmla="*/ 0 w 4290646"/>
                    <a:gd name="connsiteY7" fmla="*/ 900332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8" fmla="*/ 443133 w 4290646"/>
                    <a:gd name="connsiteY8" fmla="*/ 696351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6" fmla="*/ 1195754 w 4290646"/>
                    <a:gd name="connsiteY6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90646" h="900332">
                      <a:moveTo>
                        <a:pt x="351693" y="900332"/>
                      </a:moveTo>
                      <a:lnTo>
                        <a:pt x="0" y="900332"/>
                      </a:lnTo>
                      <a:lnTo>
                        <a:pt x="0" y="0"/>
                      </a:lnTo>
                      <a:lnTo>
                        <a:pt x="4290646" y="0"/>
                      </a:lnTo>
                    </a:path>
                  </a:pathLst>
                </a:custGeom>
                <a:noFill/>
                <a:ln w="6350">
                  <a:solidFill>
                    <a:schemeClr val="accent6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FF6EE949-5AB4-4C5C-9752-467E17253C1E}"/>
                    </a:ext>
                  </a:extLst>
                </p:cNvPr>
                <p:cNvGrpSpPr/>
                <p:nvPr/>
              </p:nvGrpSpPr>
              <p:grpSpPr>
                <a:xfrm>
                  <a:off x="10296550" y="3540043"/>
                  <a:ext cx="634352" cy="634352"/>
                  <a:chOff x="10296550" y="3540043"/>
                  <a:chExt cx="634352" cy="634352"/>
                </a:xfrm>
              </p:grpSpPr>
              <p:sp>
                <p:nvSpPr>
                  <p:cNvPr id="62" name="Rectangle 61">
                    <a:extLst>
                      <a:ext uri="{FF2B5EF4-FFF2-40B4-BE49-F238E27FC236}">
                        <a16:creationId xmlns:a16="http://schemas.microsoft.com/office/drawing/2014/main" id="{CC42E20B-544B-4363-9512-3F8FA3378D6E}"/>
                      </a:ext>
                    </a:extLst>
                  </p:cNvPr>
                  <p:cNvSpPr/>
                  <p:nvPr/>
                </p:nvSpPr>
                <p:spPr>
                  <a:xfrm>
                    <a:off x="10296550" y="3540043"/>
                    <a:ext cx="634352" cy="634352"/>
                  </a:xfrm>
                  <a:prstGeom prst="rect">
                    <a:avLst/>
                  </a:prstGeom>
                  <a:solidFill>
                    <a:schemeClr val="bg2"/>
                  </a:solidFill>
                  <a:ln w="635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  <p:grpSp>
                <p:nvGrpSpPr>
                  <p:cNvPr id="63" name="Group 46">
                    <a:extLst>
                      <a:ext uri="{FF2B5EF4-FFF2-40B4-BE49-F238E27FC236}">
                        <a16:creationId xmlns:a16="http://schemas.microsoft.com/office/drawing/2014/main" id="{585D2694-1853-4119-A43D-50D1CE933A7E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0411183" y="3647211"/>
                    <a:ext cx="405086" cy="420018"/>
                    <a:chOff x="3" y="0"/>
                    <a:chExt cx="5046" cy="5232"/>
                  </a:xfrm>
                  <a:solidFill>
                    <a:schemeClr val="accent1"/>
                  </a:solidFill>
                </p:grpSpPr>
                <p:sp>
                  <p:nvSpPr>
                    <p:cNvPr id="64" name="Freeform 47">
                      <a:extLst>
                        <a:ext uri="{FF2B5EF4-FFF2-40B4-BE49-F238E27FC236}">
                          <a16:creationId xmlns:a16="http://schemas.microsoft.com/office/drawing/2014/main" id="{3D8EEC71-D544-4A39-9F39-4DB04AB96CC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42" y="2008"/>
                      <a:ext cx="3443" cy="696"/>
                    </a:xfrm>
                    <a:custGeom>
                      <a:avLst/>
                      <a:gdLst>
                        <a:gd name="T0" fmla="*/ 1126 w 1516"/>
                        <a:gd name="T1" fmla="*/ 0 h 307"/>
                        <a:gd name="T2" fmla="*/ 1066 w 1516"/>
                        <a:gd name="T3" fmla="*/ 0 h 307"/>
                        <a:gd name="T4" fmla="*/ 759 w 1516"/>
                        <a:gd name="T5" fmla="*/ 107 h 307"/>
                        <a:gd name="T6" fmla="*/ 452 w 1516"/>
                        <a:gd name="T7" fmla="*/ 0 h 307"/>
                        <a:gd name="T8" fmla="*/ 407 w 1516"/>
                        <a:gd name="T9" fmla="*/ 0 h 307"/>
                        <a:gd name="T10" fmla="*/ 0 w 1516"/>
                        <a:gd name="T11" fmla="*/ 307 h 307"/>
                        <a:gd name="T12" fmla="*/ 1516 w 1516"/>
                        <a:gd name="T13" fmla="*/ 307 h 307"/>
                        <a:gd name="T14" fmla="*/ 1126 w 1516"/>
                        <a:gd name="T15" fmla="*/ 0 h 3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1516" h="307">
                          <a:moveTo>
                            <a:pt x="1126" y="0"/>
                          </a:moveTo>
                          <a:cubicBezTo>
                            <a:pt x="1066" y="0"/>
                            <a:pt x="1066" y="0"/>
                            <a:pt x="1066" y="0"/>
                          </a:cubicBezTo>
                          <a:cubicBezTo>
                            <a:pt x="997" y="64"/>
                            <a:pt x="885" y="107"/>
                            <a:pt x="759" y="107"/>
                          </a:cubicBezTo>
                          <a:cubicBezTo>
                            <a:pt x="633" y="107"/>
                            <a:pt x="521" y="64"/>
                            <a:pt x="452" y="0"/>
                          </a:cubicBezTo>
                          <a:cubicBezTo>
                            <a:pt x="407" y="0"/>
                            <a:pt x="407" y="0"/>
                            <a:pt x="407" y="0"/>
                          </a:cubicBezTo>
                          <a:cubicBezTo>
                            <a:pt x="183" y="0"/>
                            <a:pt x="0" y="138"/>
                            <a:pt x="0" y="307"/>
                          </a:cubicBezTo>
                          <a:cubicBezTo>
                            <a:pt x="1516" y="307"/>
                            <a:pt x="1516" y="307"/>
                            <a:pt x="1516" y="307"/>
                          </a:cubicBezTo>
                          <a:cubicBezTo>
                            <a:pt x="1516" y="136"/>
                            <a:pt x="1343" y="0"/>
                            <a:pt x="1126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5" name="Freeform 48">
                      <a:extLst>
                        <a:ext uri="{FF2B5EF4-FFF2-40B4-BE49-F238E27FC236}">
                          <a16:creationId xmlns:a16="http://schemas.microsoft.com/office/drawing/2014/main" id="{CC805058-CBE6-4FC1-9EFB-9EB280464D51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1523" y="0"/>
                      <a:ext cx="2076" cy="2067"/>
                    </a:xfrm>
                    <a:custGeom>
                      <a:avLst/>
                      <a:gdLst>
                        <a:gd name="T0" fmla="*/ 457 w 914"/>
                        <a:gd name="T1" fmla="*/ 0 h 912"/>
                        <a:gd name="T2" fmla="*/ 0 w 914"/>
                        <a:gd name="T3" fmla="*/ 457 h 912"/>
                        <a:gd name="T4" fmla="*/ 457 w 914"/>
                        <a:gd name="T5" fmla="*/ 912 h 912"/>
                        <a:gd name="T6" fmla="*/ 914 w 914"/>
                        <a:gd name="T7" fmla="*/ 455 h 912"/>
                        <a:gd name="T8" fmla="*/ 457 w 914"/>
                        <a:gd name="T9" fmla="*/ 0 h 912"/>
                        <a:gd name="T10" fmla="*/ 457 w 914"/>
                        <a:gd name="T11" fmla="*/ 810 h 912"/>
                        <a:gd name="T12" fmla="*/ 102 w 914"/>
                        <a:gd name="T13" fmla="*/ 455 h 912"/>
                        <a:gd name="T14" fmla="*/ 114 w 914"/>
                        <a:gd name="T15" fmla="*/ 369 h 912"/>
                        <a:gd name="T16" fmla="*/ 316 w 914"/>
                        <a:gd name="T17" fmla="*/ 419 h 912"/>
                        <a:gd name="T18" fmla="*/ 509 w 914"/>
                        <a:gd name="T19" fmla="*/ 360 h 912"/>
                        <a:gd name="T20" fmla="*/ 795 w 914"/>
                        <a:gd name="T21" fmla="*/ 355 h 912"/>
                        <a:gd name="T22" fmla="*/ 809 w 914"/>
                        <a:gd name="T23" fmla="*/ 455 h 912"/>
                        <a:gd name="T24" fmla="*/ 457 w 914"/>
                        <a:gd name="T25" fmla="*/ 810 h 9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914" h="912">
                          <a:moveTo>
                            <a:pt x="457" y="0"/>
                          </a:moveTo>
                          <a:cubicBezTo>
                            <a:pt x="204" y="0"/>
                            <a:pt x="0" y="205"/>
                            <a:pt x="0" y="457"/>
                          </a:cubicBezTo>
                          <a:cubicBezTo>
                            <a:pt x="2" y="707"/>
                            <a:pt x="207" y="912"/>
                            <a:pt x="457" y="912"/>
                          </a:cubicBezTo>
                          <a:cubicBezTo>
                            <a:pt x="709" y="912"/>
                            <a:pt x="914" y="707"/>
                            <a:pt x="914" y="455"/>
                          </a:cubicBezTo>
                          <a:cubicBezTo>
                            <a:pt x="914" y="203"/>
                            <a:pt x="709" y="0"/>
                            <a:pt x="457" y="0"/>
                          </a:cubicBezTo>
                          <a:close/>
                          <a:moveTo>
                            <a:pt x="457" y="810"/>
                          </a:moveTo>
                          <a:cubicBezTo>
                            <a:pt x="262" y="810"/>
                            <a:pt x="102" y="650"/>
                            <a:pt x="102" y="455"/>
                          </a:cubicBezTo>
                          <a:cubicBezTo>
                            <a:pt x="102" y="424"/>
                            <a:pt x="107" y="396"/>
                            <a:pt x="114" y="369"/>
                          </a:cubicBezTo>
                          <a:cubicBezTo>
                            <a:pt x="157" y="391"/>
                            <a:pt x="231" y="419"/>
                            <a:pt x="316" y="419"/>
                          </a:cubicBezTo>
                          <a:cubicBezTo>
                            <a:pt x="378" y="419"/>
                            <a:pt x="445" y="405"/>
                            <a:pt x="509" y="360"/>
                          </a:cubicBezTo>
                          <a:cubicBezTo>
                            <a:pt x="516" y="355"/>
                            <a:pt x="671" y="243"/>
                            <a:pt x="795" y="355"/>
                          </a:cubicBezTo>
                          <a:cubicBezTo>
                            <a:pt x="804" y="386"/>
                            <a:pt x="809" y="422"/>
                            <a:pt x="809" y="455"/>
                          </a:cubicBezTo>
                          <a:cubicBezTo>
                            <a:pt x="812" y="650"/>
                            <a:pt x="652" y="810"/>
                            <a:pt x="457" y="81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6" name="Freeform 49">
                      <a:extLst>
                        <a:ext uri="{FF2B5EF4-FFF2-40B4-BE49-F238E27FC236}">
                          <a16:creationId xmlns:a16="http://schemas.microsoft.com/office/drawing/2014/main" id="{B476DB97-DE04-492E-AAFF-8C6B7EDBE49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843" y="4081"/>
                      <a:ext cx="334" cy="335"/>
                    </a:xfrm>
                    <a:custGeom>
                      <a:avLst/>
                      <a:gdLst>
                        <a:gd name="T0" fmla="*/ 73 w 147"/>
                        <a:gd name="T1" fmla="*/ 0 h 148"/>
                        <a:gd name="T2" fmla="*/ 0 w 147"/>
                        <a:gd name="T3" fmla="*/ 72 h 148"/>
                        <a:gd name="T4" fmla="*/ 0 w 147"/>
                        <a:gd name="T5" fmla="*/ 74 h 148"/>
                        <a:gd name="T6" fmla="*/ 73 w 147"/>
                        <a:gd name="T7" fmla="*/ 148 h 148"/>
                        <a:gd name="T8" fmla="*/ 147 w 147"/>
                        <a:gd name="T9" fmla="*/ 77 h 148"/>
                        <a:gd name="T10" fmla="*/ 147 w 147"/>
                        <a:gd name="T11" fmla="*/ 74 h 148"/>
                        <a:gd name="T12" fmla="*/ 73 w 147"/>
                        <a:gd name="T13" fmla="*/ 0 h 1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47" h="148">
                          <a:moveTo>
                            <a:pt x="73" y="0"/>
                          </a:moveTo>
                          <a:cubicBezTo>
                            <a:pt x="33" y="0"/>
                            <a:pt x="2" y="31"/>
                            <a:pt x="0" y="72"/>
                          </a:cubicBezTo>
                          <a:cubicBezTo>
                            <a:pt x="0" y="74"/>
                            <a:pt x="0" y="74"/>
                            <a:pt x="0" y="74"/>
                          </a:cubicBezTo>
                          <a:cubicBezTo>
                            <a:pt x="0" y="115"/>
                            <a:pt x="33" y="148"/>
                            <a:pt x="73" y="148"/>
                          </a:cubicBezTo>
                          <a:cubicBezTo>
                            <a:pt x="114" y="148"/>
                            <a:pt x="145" y="117"/>
                            <a:pt x="147" y="77"/>
                          </a:cubicBezTo>
                          <a:cubicBezTo>
                            <a:pt x="147" y="74"/>
                            <a:pt x="147" y="74"/>
                            <a:pt x="147" y="74"/>
                          </a:cubicBezTo>
                          <a:cubicBezTo>
                            <a:pt x="147" y="34"/>
                            <a:pt x="114" y="0"/>
                            <a:pt x="73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7" name="Freeform 50">
                      <a:extLst>
                        <a:ext uri="{FF2B5EF4-FFF2-40B4-BE49-F238E27FC236}">
                          <a16:creationId xmlns:a16="http://schemas.microsoft.com/office/drawing/2014/main" id="{483820EF-BADA-4537-815A-BB7E35DAFE3A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3" y="2813"/>
                      <a:ext cx="5046" cy="2419"/>
                    </a:xfrm>
                    <a:custGeom>
                      <a:avLst/>
                      <a:gdLst>
                        <a:gd name="T0" fmla="*/ 1945 w 2221"/>
                        <a:gd name="T1" fmla="*/ 1014 h 1067"/>
                        <a:gd name="T2" fmla="*/ 1971 w 2221"/>
                        <a:gd name="T3" fmla="*/ 124 h 1067"/>
                        <a:gd name="T4" fmla="*/ 404 w 2221"/>
                        <a:gd name="T5" fmla="*/ 0 h 1067"/>
                        <a:gd name="T6" fmla="*/ 281 w 2221"/>
                        <a:gd name="T7" fmla="*/ 940 h 1067"/>
                        <a:gd name="T8" fmla="*/ 23 w 2221"/>
                        <a:gd name="T9" fmla="*/ 1017 h 1067"/>
                        <a:gd name="T10" fmla="*/ 0 w 2221"/>
                        <a:gd name="T11" fmla="*/ 1043 h 1067"/>
                        <a:gd name="T12" fmla="*/ 2197 w 2221"/>
                        <a:gd name="T13" fmla="*/ 1067 h 1067"/>
                        <a:gd name="T14" fmla="*/ 2221 w 2221"/>
                        <a:gd name="T15" fmla="*/ 1040 h 1067"/>
                        <a:gd name="T16" fmla="*/ 1028 w 2221"/>
                        <a:gd name="T17" fmla="*/ 545 h 1067"/>
                        <a:gd name="T18" fmla="*/ 971 w 2221"/>
                        <a:gd name="T19" fmla="*/ 614 h 1067"/>
                        <a:gd name="T20" fmla="*/ 895 w 2221"/>
                        <a:gd name="T21" fmla="*/ 562 h 1067"/>
                        <a:gd name="T22" fmla="*/ 852 w 2221"/>
                        <a:gd name="T23" fmla="*/ 543 h 1067"/>
                        <a:gd name="T24" fmla="*/ 762 w 2221"/>
                        <a:gd name="T25" fmla="*/ 521 h 1067"/>
                        <a:gd name="T26" fmla="*/ 769 w 2221"/>
                        <a:gd name="T27" fmla="*/ 433 h 1067"/>
                        <a:gd name="T28" fmla="*/ 719 w 2221"/>
                        <a:gd name="T29" fmla="*/ 362 h 1067"/>
                        <a:gd name="T30" fmla="*/ 785 w 2221"/>
                        <a:gd name="T31" fmla="*/ 305 h 1067"/>
                        <a:gd name="T32" fmla="*/ 762 w 2221"/>
                        <a:gd name="T33" fmla="*/ 259 h 1067"/>
                        <a:gd name="T34" fmla="*/ 852 w 2221"/>
                        <a:gd name="T35" fmla="*/ 238 h 1067"/>
                        <a:gd name="T36" fmla="*/ 909 w 2221"/>
                        <a:gd name="T37" fmla="*/ 169 h 1067"/>
                        <a:gd name="T38" fmla="*/ 985 w 2221"/>
                        <a:gd name="T39" fmla="*/ 221 h 1067"/>
                        <a:gd name="T40" fmla="*/ 1028 w 2221"/>
                        <a:gd name="T41" fmla="*/ 240 h 1067"/>
                        <a:gd name="T42" fmla="*/ 1119 w 2221"/>
                        <a:gd name="T43" fmla="*/ 262 h 1067"/>
                        <a:gd name="T44" fmla="*/ 1112 w 2221"/>
                        <a:gd name="T45" fmla="*/ 350 h 1067"/>
                        <a:gd name="T46" fmla="*/ 1162 w 2221"/>
                        <a:gd name="T47" fmla="*/ 421 h 1067"/>
                        <a:gd name="T48" fmla="*/ 1095 w 2221"/>
                        <a:gd name="T49" fmla="*/ 478 h 1067"/>
                        <a:gd name="T50" fmla="*/ 1119 w 2221"/>
                        <a:gd name="T51" fmla="*/ 524 h 1067"/>
                        <a:gd name="T52" fmla="*/ 1028 w 2221"/>
                        <a:gd name="T53" fmla="*/ 545 h 1067"/>
                        <a:gd name="T54" fmla="*/ 1547 w 2221"/>
                        <a:gd name="T55" fmla="*/ 674 h 1067"/>
                        <a:gd name="T56" fmla="*/ 1500 w 2221"/>
                        <a:gd name="T57" fmla="*/ 688 h 1067"/>
                        <a:gd name="T58" fmla="*/ 1490 w 2221"/>
                        <a:gd name="T59" fmla="*/ 709 h 1067"/>
                        <a:gd name="T60" fmla="*/ 1464 w 2221"/>
                        <a:gd name="T61" fmla="*/ 824 h 1067"/>
                        <a:gd name="T62" fmla="*/ 1395 w 2221"/>
                        <a:gd name="T63" fmla="*/ 793 h 1067"/>
                        <a:gd name="T64" fmla="*/ 1388 w 2221"/>
                        <a:gd name="T65" fmla="*/ 805 h 1067"/>
                        <a:gd name="T66" fmla="*/ 1288 w 2221"/>
                        <a:gd name="T67" fmla="*/ 867 h 1067"/>
                        <a:gd name="T68" fmla="*/ 1273 w 2221"/>
                        <a:gd name="T69" fmla="*/ 814 h 1067"/>
                        <a:gd name="T70" fmla="*/ 1271 w 2221"/>
                        <a:gd name="T71" fmla="*/ 805 h 1067"/>
                        <a:gd name="T72" fmla="*/ 1245 w 2221"/>
                        <a:gd name="T73" fmla="*/ 793 h 1067"/>
                        <a:gd name="T74" fmla="*/ 1238 w 2221"/>
                        <a:gd name="T75" fmla="*/ 798 h 1067"/>
                        <a:gd name="T76" fmla="*/ 1131 w 2221"/>
                        <a:gd name="T77" fmla="*/ 767 h 1067"/>
                        <a:gd name="T78" fmla="*/ 1159 w 2221"/>
                        <a:gd name="T79" fmla="*/ 712 h 1067"/>
                        <a:gd name="T80" fmla="*/ 1162 w 2221"/>
                        <a:gd name="T81" fmla="*/ 698 h 1067"/>
                        <a:gd name="T82" fmla="*/ 1090 w 2221"/>
                        <a:gd name="T83" fmla="*/ 671 h 1067"/>
                        <a:gd name="T84" fmla="*/ 1100 w 2221"/>
                        <a:gd name="T85" fmla="*/ 593 h 1067"/>
                        <a:gd name="T86" fmla="*/ 1147 w 2221"/>
                        <a:gd name="T87" fmla="*/ 578 h 1067"/>
                        <a:gd name="T88" fmla="*/ 1157 w 2221"/>
                        <a:gd name="T89" fmla="*/ 557 h 1067"/>
                        <a:gd name="T90" fmla="*/ 1183 w 2221"/>
                        <a:gd name="T91" fmla="*/ 443 h 1067"/>
                        <a:gd name="T92" fmla="*/ 1252 w 2221"/>
                        <a:gd name="T93" fmla="*/ 474 h 1067"/>
                        <a:gd name="T94" fmla="*/ 1259 w 2221"/>
                        <a:gd name="T95" fmla="*/ 462 h 1067"/>
                        <a:gd name="T96" fmla="*/ 1364 w 2221"/>
                        <a:gd name="T97" fmla="*/ 400 h 1067"/>
                        <a:gd name="T98" fmla="*/ 1378 w 2221"/>
                        <a:gd name="T99" fmla="*/ 452 h 1067"/>
                        <a:gd name="T100" fmla="*/ 1381 w 2221"/>
                        <a:gd name="T101" fmla="*/ 462 h 1067"/>
                        <a:gd name="T102" fmla="*/ 1407 w 2221"/>
                        <a:gd name="T103" fmla="*/ 474 h 1067"/>
                        <a:gd name="T104" fmla="*/ 1414 w 2221"/>
                        <a:gd name="T105" fmla="*/ 469 h 1067"/>
                        <a:gd name="T106" fmla="*/ 1519 w 2221"/>
                        <a:gd name="T107" fmla="*/ 500 h 1067"/>
                        <a:gd name="T108" fmla="*/ 1490 w 2221"/>
                        <a:gd name="T109" fmla="*/ 555 h 1067"/>
                        <a:gd name="T110" fmla="*/ 1488 w 2221"/>
                        <a:gd name="T111" fmla="*/ 569 h 1067"/>
                        <a:gd name="T112" fmla="*/ 1559 w 2221"/>
                        <a:gd name="T113" fmla="*/ 598 h 106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</a:cxnLst>
                      <a:rect l="0" t="0" r="r" b="b"/>
                      <a:pathLst>
                        <a:path w="2221" h="1067">
                          <a:moveTo>
                            <a:pt x="2197" y="1014"/>
                          </a:moveTo>
                          <a:cubicBezTo>
                            <a:pt x="1945" y="1014"/>
                            <a:pt x="1945" y="1014"/>
                            <a:pt x="1945" y="1014"/>
                          </a:cubicBezTo>
                          <a:cubicBezTo>
                            <a:pt x="1962" y="993"/>
                            <a:pt x="1971" y="967"/>
                            <a:pt x="1971" y="938"/>
                          </a:cubicBezTo>
                          <a:cubicBezTo>
                            <a:pt x="1971" y="124"/>
                            <a:pt x="1971" y="124"/>
                            <a:pt x="1971" y="124"/>
                          </a:cubicBezTo>
                          <a:cubicBezTo>
                            <a:pt x="1971" y="55"/>
                            <a:pt x="1914" y="0"/>
                            <a:pt x="1847" y="0"/>
                          </a:cubicBezTo>
                          <a:cubicBezTo>
                            <a:pt x="404" y="0"/>
                            <a:pt x="404" y="0"/>
                            <a:pt x="404" y="0"/>
                          </a:cubicBezTo>
                          <a:cubicBezTo>
                            <a:pt x="335" y="0"/>
                            <a:pt x="281" y="57"/>
                            <a:pt x="281" y="124"/>
                          </a:cubicBezTo>
                          <a:cubicBezTo>
                            <a:pt x="281" y="940"/>
                            <a:pt x="281" y="940"/>
                            <a:pt x="281" y="940"/>
                          </a:cubicBezTo>
                          <a:cubicBezTo>
                            <a:pt x="281" y="969"/>
                            <a:pt x="290" y="995"/>
                            <a:pt x="307" y="1017"/>
                          </a:cubicBezTo>
                          <a:cubicBezTo>
                            <a:pt x="23" y="1017"/>
                            <a:pt x="23" y="1017"/>
                            <a:pt x="23" y="1017"/>
                          </a:cubicBezTo>
                          <a:cubicBezTo>
                            <a:pt x="9" y="1017"/>
                            <a:pt x="0" y="1028"/>
                            <a:pt x="0" y="1040"/>
                          </a:cubicBezTo>
                          <a:cubicBezTo>
                            <a:pt x="0" y="1043"/>
                            <a:pt x="0" y="1043"/>
                            <a:pt x="0" y="1043"/>
                          </a:cubicBezTo>
                          <a:cubicBezTo>
                            <a:pt x="0" y="1057"/>
                            <a:pt x="11" y="1067"/>
                            <a:pt x="23" y="1067"/>
                          </a:cubicBezTo>
                          <a:cubicBezTo>
                            <a:pt x="2197" y="1067"/>
                            <a:pt x="2197" y="1067"/>
                            <a:pt x="2197" y="1067"/>
                          </a:cubicBezTo>
                          <a:cubicBezTo>
                            <a:pt x="2212" y="1067"/>
                            <a:pt x="2221" y="1055"/>
                            <a:pt x="2221" y="1043"/>
                          </a:cubicBezTo>
                          <a:cubicBezTo>
                            <a:pt x="2221" y="1040"/>
                            <a:pt x="2221" y="1040"/>
                            <a:pt x="2221" y="1040"/>
                          </a:cubicBezTo>
                          <a:cubicBezTo>
                            <a:pt x="2221" y="1026"/>
                            <a:pt x="2212" y="1014"/>
                            <a:pt x="2197" y="1014"/>
                          </a:cubicBezTo>
                          <a:close/>
                          <a:moveTo>
                            <a:pt x="1028" y="545"/>
                          </a:moveTo>
                          <a:cubicBezTo>
                            <a:pt x="995" y="526"/>
                            <a:pt x="988" y="562"/>
                            <a:pt x="988" y="562"/>
                          </a:cubicBezTo>
                          <a:cubicBezTo>
                            <a:pt x="971" y="614"/>
                            <a:pt x="971" y="614"/>
                            <a:pt x="971" y="614"/>
                          </a:cubicBezTo>
                          <a:cubicBezTo>
                            <a:pt x="909" y="614"/>
                            <a:pt x="909" y="614"/>
                            <a:pt x="909" y="614"/>
                          </a:cubicBezTo>
                          <a:cubicBezTo>
                            <a:pt x="895" y="562"/>
                            <a:pt x="895" y="562"/>
                            <a:pt x="895" y="562"/>
                          </a:cubicBezTo>
                          <a:cubicBezTo>
                            <a:pt x="885" y="526"/>
                            <a:pt x="857" y="540"/>
                            <a:pt x="852" y="543"/>
                          </a:cubicBezTo>
                          <a:cubicBezTo>
                            <a:pt x="852" y="543"/>
                            <a:pt x="852" y="543"/>
                            <a:pt x="852" y="543"/>
                          </a:cubicBezTo>
                          <a:cubicBezTo>
                            <a:pt x="807" y="567"/>
                            <a:pt x="807" y="567"/>
                            <a:pt x="807" y="567"/>
                          </a:cubicBezTo>
                          <a:cubicBezTo>
                            <a:pt x="762" y="521"/>
                            <a:pt x="762" y="521"/>
                            <a:pt x="762" y="521"/>
                          </a:cubicBezTo>
                          <a:cubicBezTo>
                            <a:pt x="788" y="476"/>
                            <a:pt x="788" y="476"/>
                            <a:pt x="788" y="476"/>
                          </a:cubicBezTo>
                          <a:cubicBezTo>
                            <a:pt x="804" y="445"/>
                            <a:pt x="776" y="436"/>
                            <a:pt x="769" y="433"/>
                          </a:cubicBezTo>
                          <a:cubicBezTo>
                            <a:pt x="719" y="419"/>
                            <a:pt x="719" y="419"/>
                            <a:pt x="719" y="419"/>
                          </a:cubicBezTo>
                          <a:cubicBezTo>
                            <a:pt x="719" y="362"/>
                            <a:pt x="719" y="362"/>
                            <a:pt x="719" y="362"/>
                          </a:cubicBezTo>
                          <a:cubicBezTo>
                            <a:pt x="769" y="347"/>
                            <a:pt x="769" y="347"/>
                            <a:pt x="769" y="347"/>
                          </a:cubicBezTo>
                          <a:cubicBezTo>
                            <a:pt x="804" y="336"/>
                            <a:pt x="785" y="305"/>
                            <a:pt x="785" y="305"/>
                          </a:cubicBezTo>
                          <a:cubicBezTo>
                            <a:pt x="785" y="305"/>
                            <a:pt x="785" y="305"/>
                            <a:pt x="785" y="305"/>
                          </a:cubicBezTo>
                          <a:cubicBezTo>
                            <a:pt x="762" y="259"/>
                            <a:pt x="762" y="259"/>
                            <a:pt x="762" y="259"/>
                          </a:cubicBezTo>
                          <a:cubicBezTo>
                            <a:pt x="807" y="214"/>
                            <a:pt x="807" y="214"/>
                            <a:pt x="807" y="214"/>
                          </a:cubicBezTo>
                          <a:cubicBezTo>
                            <a:pt x="852" y="238"/>
                            <a:pt x="852" y="238"/>
                            <a:pt x="852" y="238"/>
                          </a:cubicBezTo>
                          <a:cubicBezTo>
                            <a:pt x="885" y="257"/>
                            <a:pt x="892" y="221"/>
                            <a:pt x="892" y="221"/>
                          </a:cubicBezTo>
                          <a:cubicBezTo>
                            <a:pt x="909" y="169"/>
                            <a:pt x="909" y="169"/>
                            <a:pt x="909" y="169"/>
                          </a:cubicBezTo>
                          <a:cubicBezTo>
                            <a:pt x="971" y="169"/>
                            <a:pt x="971" y="169"/>
                            <a:pt x="971" y="169"/>
                          </a:cubicBezTo>
                          <a:cubicBezTo>
                            <a:pt x="985" y="221"/>
                            <a:pt x="985" y="221"/>
                            <a:pt x="985" y="221"/>
                          </a:cubicBezTo>
                          <a:cubicBezTo>
                            <a:pt x="995" y="257"/>
                            <a:pt x="1023" y="243"/>
                            <a:pt x="1028" y="240"/>
                          </a:cubicBezTo>
                          <a:cubicBezTo>
                            <a:pt x="1028" y="240"/>
                            <a:pt x="1028" y="240"/>
                            <a:pt x="1028" y="240"/>
                          </a:cubicBezTo>
                          <a:cubicBezTo>
                            <a:pt x="1073" y="217"/>
                            <a:pt x="1073" y="217"/>
                            <a:pt x="1073" y="217"/>
                          </a:cubicBezTo>
                          <a:cubicBezTo>
                            <a:pt x="1119" y="262"/>
                            <a:pt x="1119" y="262"/>
                            <a:pt x="1119" y="262"/>
                          </a:cubicBezTo>
                          <a:cubicBezTo>
                            <a:pt x="1092" y="307"/>
                            <a:pt x="1092" y="307"/>
                            <a:pt x="1092" y="307"/>
                          </a:cubicBezTo>
                          <a:cubicBezTo>
                            <a:pt x="1076" y="338"/>
                            <a:pt x="1104" y="347"/>
                            <a:pt x="1112" y="350"/>
                          </a:cubicBezTo>
                          <a:cubicBezTo>
                            <a:pt x="1162" y="364"/>
                            <a:pt x="1162" y="364"/>
                            <a:pt x="1162" y="364"/>
                          </a:cubicBezTo>
                          <a:cubicBezTo>
                            <a:pt x="1162" y="421"/>
                            <a:pt x="1162" y="421"/>
                            <a:pt x="1162" y="421"/>
                          </a:cubicBezTo>
                          <a:cubicBezTo>
                            <a:pt x="1112" y="436"/>
                            <a:pt x="1112" y="436"/>
                            <a:pt x="1112" y="436"/>
                          </a:cubicBezTo>
                          <a:cubicBezTo>
                            <a:pt x="1076" y="447"/>
                            <a:pt x="1095" y="478"/>
                            <a:pt x="1095" y="478"/>
                          </a:cubicBezTo>
                          <a:cubicBezTo>
                            <a:pt x="1095" y="478"/>
                            <a:pt x="1095" y="478"/>
                            <a:pt x="1095" y="478"/>
                          </a:cubicBezTo>
                          <a:cubicBezTo>
                            <a:pt x="1119" y="524"/>
                            <a:pt x="1119" y="524"/>
                            <a:pt x="1119" y="524"/>
                          </a:cubicBezTo>
                          <a:cubicBezTo>
                            <a:pt x="1073" y="569"/>
                            <a:pt x="1073" y="569"/>
                            <a:pt x="1073" y="569"/>
                          </a:cubicBezTo>
                          <a:lnTo>
                            <a:pt x="1028" y="545"/>
                          </a:lnTo>
                          <a:close/>
                          <a:moveTo>
                            <a:pt x="1557" y="671"/>
                          </a:moveTo>
                          <a:cubicBezTo>
                            <a:pt x="1547" y="674"/>
                            <a:pt x="1547" y="674"/>
                            <a:pt x="1547" y="674"/>
                          </a:cubicBezTo>
                          <a:cubicBezTo>
                            <a:pt x="1528" y="678"/>
                            <a:pt x="1502" y="688"/>
                            <a:pt x="1500" y="688"/>
                          </a:cubicBezTo>
                          <a:cubicBezTo>
                            <a:pt x="1500" y="688"/>
                            <a:pt x="1500" y="688"/>
                            <a:pt x="1500" y="688"/>
                          </a:cubicBezTo>
                          <a:cubicBezTo>
                            <a:pt x="1495" y="690"/>
                            <a:pt x="1490" y="693"/>
                            <a:pt x="1488" y="698"/>
                          </a:cubicBezTo>
                          <a:cubicBezTo>
                            <a:pt x="1485" y="702"/>
                            <a:pt x="1488" y="707"/>
                            <a:pt x="1490" y="709"/>
                          </a:cubicBezTo>
                          <a:cubicBezTo>
                            <a:pt x="1521" y="767"/>
                            <a:pt x="1521" y="767"/>
                            <a:pt x="1521" y="767"/>
                          </a:cubicBezTo>
                          <a:cubicBezTo>
                            <a:pt x="1464" y="824"/>
                            <a:pt x="1464" y="824"/>
                            <a:pt x="1464" y="824"/>
                          </a:cubicBezTo>
                          <a:cubicBezTo>
                            <a:pt x="1409" y="795"/>
                            <a:pt x="1409" y="795"/>
                            <a:pt x="1409" y="795"/>
                          </a:cubicBezTo>
                          <a:cubicBezTo>
                            <a:pt x="1404" y="793"/>
                            <a:pt x="1400" y="790"/>
                            <a:pt x="1395" y="793"/>
                          </a:cubicBezTo>
                          <a:cubicBezTo>
                            <a:pt x="1390" y="795"/>
                            <a:pt x="1388" y="802"/>
                            <a:pt x="1388" y="805"/>
                          </a:cubicBezTo>
                          <a:cubicBezTo>
                            <a:pt x="1388" y="805"/>
                            <a:pt x="1388" y="805"/>
                            <a:pt x="1388" y="805"/>
                          </a:cubicBezTo>
                          <a:cubicBezTo>
                            <a:pt x="1369" y="867"/>
                            <a:pt x="1369" y="867"/>
                            <a:pt x="1369" y="867"/>
                          </a:cubicBezTo>
                          <a:cubicBezTo>
                            <a:pt x="1288" y="867"/>
                            <a:pt x="1288" y="867"/>
                            <a:pt x="1288" y="867"/>
                          </a:cubicBezTo>
                          <a:cubicBezTo>
                            <a:pt x="1285" y="857"/>
                            <a:pt x="1285" y="857"/>
                            <a:pt x="1285" y="857"/>
                          </a:cubicBezTo>
                          <a:cubicBezTo>
                            <a:pt x="1285" y="857"/>
                            <a:pt x="1278" y="828"/>
                            <a:pt x="1273" y="814"/>
                          </a:cubicBezTo>
                          <a:cubicBezTo>
                            <a:pt x="1273" y="814"/>
                            <a:pt x="1273" y="814"/>
                            <a:pt x="1273" y="814"/>
                          </a:cubicBezTo>
                          <a:cubicBezTo>
                            <a:pt x="1271" y="805"/>
                            <a:pt x="1271" y="805"/>
                            <a:pt x="1271" y="805"/>
                          </a:cubicBezTo>
                          <a:cubicBezTo>
                            <a:pt x="1269" y="800"/>
                            <a:pt x="1266" y="793"/>
                            <a:pt x="1262" y="790"/>
                          </a:cubicBezTo>
                          <a:cubicBezTo>
                            <a:pt x="1257" y="788"/>
                            <a:pt x="1250" y="790"/>
                            <a:pt x="1245" y="793"/>
                          </a:cubicBezTo>
                          <a:cubicBezTo>
                            <a:pt x="1238" y="798"/>
                            <a:pt x="1238" y="798"/>
                            <a:pt x="1238" y="798"/>
                          </a:cubicBezTo>
                          <a:cubicBezTo>
                            <a:pt x="1238" y="798"/>
                            <a:pt x="1238" y="798"/>
                            <a:pt x="1238" y="798"/>
                          </a:cubicBezTo>
                          <a:cubicBezTo>
                            <a:pt x="1190" y="824"/>
                            <a:pt x="1190" y="824"/>
                            <a:pt x="1190" y="824"/>
                          </a:cubicBezTo>
                          <a:cubicBezTo>
                            <a:pt x="1131" y="767"/>
                            <a:pt x="1131" y="767"/>
                            <a:pt x="1131" y="767"/>
                          </a:cubicBezTo>
                          <a:cubicBezTo>
                            <a:pt x="1135" y="757"/>
                            <a:pt x="1135" y="757"/>
                            <a:pt x="1135" y="757"/>
                          </a:cubicBezTo>
                          <a:cubicBezTo>
                            <a:pt x="1145" y="740"/>
                            <a:pt x="1159" y="714"/>
                            <a:pt x="1159" y="712"/>
                          </a:cubicBezTo>
                          <a:cubicBezTo>
                            <a:pt x="1159" y="712"/>
                            <a:pt x="1159" y="712"/>
                            <a:pt x="1159" y="712"/>
                          </a:cubicBezTo>
                          <a:cubicBezTo>
                            <a:pt x="1162" y="707"/>
                            <a:pt x="1164" y="702"/>
                            <a:pt x="1162" y="698"/>
                          </a:cubicBezTo>
                          <a:cubicBezTo>
                            <a:pt x="1159" y="693"/>
                            <a:pt x="1152" y="690"/>
                            <a:pt x="1147" y="688"/>
                          </a:cubicBezTo>
                          <a:cubicBezTo>
                            <a:pt x="1090" y="671"/>
                            <a:pt x="1090" y="671"/>
                            <a:pt x="1090" y="671"/>
                          </a:cubicBezTo>
                          <a:cubicBezTo>
                            <a:pt x="1090" y="595"/>
                            <a:pt x="1090" y="595"/>
                            <a:pt x="1090" y="595"/>
                          </a:cubicBezTo>
                          <a:cubicBezTo>
                            <a:pt x="1100" y="593"/>
                            <a:pt x="1100" y="593"/>
                            <a:pt x="1100" y="593"/>
                          </a:cubicBezTo>
                          <a:cubicBezTo>
                            <a:pt x="1119" y="588"/>
                            <a:pt x="1145" y="578"/>
                            <a:pt x="1147" y="578"/>
                          </a:cubicBezTo>
                          <a:cubicBezTo>
                            <a:pt x="1147" y="578"/>
                            <a:pt x="1147" y="578"/>
                            <a:pt x="1147" y="578"/>
                          </a:cubicBezTo>
                          <a:cubicBezTo>
                            <a:pt x="1152" y="576"/>
                            <a:pt x="1157" y="574"/>
                            <a:pt x="1159" y="569"/>
                          </a:cubicBezTo>
                          <a:cubicBezTo>
                            <a:pt x="1162" y="564"/>
                            <a:pt x="1159" y="559"/>
                            <a:pt x="1157" y="557"/>
                          </a:cubicBezTo>
                          <a:cubicBezTo>
                            <a:pt x="1126" y="500"/>
                            <a:pt x="1126" y="500"/>
                            <a:pt x="1126" y="500"/>
                          </a:cubicBezTo>
                          <a:cubicBezTo>
                            <a:pt x="1183" y="443"/>
                            <a:pt x="1183" y="443"/>
                            <a:pt x="1183" y="443"/>
                          </a:cubicBezTo>
                          <a:cubicBezTo>
                            <a:pt x="1238" y="471"/>
                            <a:pt x="1238" y="471"/>
                            <a:pt x="1238" y="471"/>
                          </a:cubicBezTo>
                          <a:cubicBezTo>
                            <a:pt x="1242" y="474"/>
                            <a:pt x="1247" y="476"/>
                            <a:pt x="1252" y="474"/>
                          </a:cubicBezTo>
                          <a:cubicBezTo>
                            <a:pt x="1257" y="471"/>
                            <a:pt x="1259" y="464"/>
                            <a:pt x="1259" y="462"/>
                          </a:cubicBezTo>
                          <a:cubicBezTo>
                            <a:pt x="1259" y="462"/>
                            <a:pt x="1259" y="462"/>
                            <a:pt x="1259" y="462"/>
                          </a:cubicBezTo>
                          <a:cubicBezTo>
                            <a:pt x="1278" y="400"/>
                            <a:pt x="1278" y="400"/>
                            <a:pt x="1278" y="400"/>
                          </a:cubicBezTo>
                          <a:cubicBezTo>
                            <a:pt x="1364" y="400"/>
                            <a:pt x="1364" y="400"/>
                            <a:pt x="1364" y="400"/>
                          </a:cubicBezTo>
                          <a:cubicBezTo>
                            <a:pt x="1366" y="409"/>
                            <a:pt x="1366" y="409"/>
                            <a:pt x="1366" y="409"/>
                          </a:cubicBezTo>
                          <a:cubicBezTo>
                            <a:pt x="1366" y="409"/>
                            <a:pt x="1373" y="438"/>
                            <a:pt x="1378" y="452"/>
                          </a:cubicBezTo>
                          <a:cubicBezTo>
                            <a:pt x="1378" y="452"/>
                            <a:pt x="1378" y="452"/>
                            <a:pt x="1378" y="452"/>
                          </a:cubicBezTo>
                          <a:cubicBezTo>
                            <a:pt x="1381" y="462"/>
                            <a:pt x="1381" y="462"/>
                            <a:pt x="1381" y="462"/>
                          </a:cubicBezTo>
                          <a:cubicBezTo>
                            <a:pt x="1383" y="467"/>
                            <a:pt x="1385" y="474"/>
                            <a:pt x="1390" y="476"/>
                          </a:cubicBezTo>
                          <a:cubicBezTo>
                            <a:pt x="1395" y="478"/>
                            <a:pt x="1402" y="476"/>
                            <a:pt x="1407" y="474"/>
                          </a:cubicBezTo>
                          <a:cubicBezTo>
                            <a:pt x="1414" y="469"/>
                            <a:pt x="1414" y="469"/>
                            <a:pt x="1414" y="469"/>
                          </a:cubicBezTo>
                          <a:cubicBezTo>
                            <a:pt x="1414" y="469"/>
                            <a:pt x="1414" y="469"/>
                            <a:pt x="1414" y="469"/>
                          </a:cubicBezTo>
                          <a:cubicBezTo>
                            <a:pt x="1462" y="443"/>
                            <a:pt x="1462" y="443"/>
                            <a:pt x="1462" y="443"/>
                          </a:cubicBezTo>
                          <a:cubicBezTo>
                            <a:pt x="1519" y="500"/>
                            <a:pt x="1519" y="500"/>
                            <a:pt x="1519" y="500"/>
                          </a:cubicBezTo>
                          <a:cubicBezTo>
                            <a:pt x="1514" y="509"/>
                            <a:pt x="1514" y="509"/>
                            <a:pt x="1514" y="509"/>
                          </a:cubicBezTo>
                          <a:cubicBezTo>
                            <a:pt x="1504" y="526"/>
                            <a:pt x="1490" y="552"/>
                            <a:pt x="1490" y="555"/>
                          </a:cubicBezTo>
                          <a:cubicBezTo>
                            <a:pt x="1490" y="555"/>
                            <a:pt x="1490" y="555"/>
                            <a:pt x="1490" y="555"/>
                          </a:cubicBezTo>
                          <a:cubicBezTo>
                            <a:pt x="1488" y="559"/>
                            <a:pt x="1485" y="564"/>
                            <a:pt x="1488" y="569"/>
                          </a:cubicBezTo>
                          <a:cubicBezTo>
                            <a:pt x="1490" y="574"/>
                            <a:pt x="1497" y="576"/>
                            <a:pt x="1502" y="578"/>
                          </a:cubicBezTo>
                          <a:cubicBezTo>
                            <a:pt x="1559" y="598"/>
                            <a:pt x="1559" y="598"/>
                            <a:pt x="1559" y="598"/>
                          </a:cubicBezTo>
                          <a:lnTo>
                            <a:pt x="1557" y="671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8" name="Freeform 51">
                      <a:extLst>
                        <a:ext uri="{FF2B5EF4-FFF2-40B4-BE49-F238E27FC236}">
                          <a16:creationId xmlns:a16="http://schemas.microsoft.com/office/drawing/2014/main" id="{565C2014-7669-4F58-9EDC-486159E182F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939" y="3509"/>
                      <a:ext cx="388" cy="388"/>
                    </a:xfrm>
                    <a:custGeom>
                      <a:avLst/>
                      <a:gdLst>
                        <a:gd name="T0" fmla="*/ 86 w 171"/>
                        <a:gd name="T1" fmla="*/ 0 h 171"/>
                        <a:gd name="T2" fmla="*/ 0 w 171"/>
                        <a:gd name="T3" fmla="*/ 86 h 171"/>
                        <a:gd name="T4" fmla="*/ 0 w 171"/>
                        <a:gd name="T5" fmla="*/ 86 h 171"/>
                        <a:gd name="T6" fmla="*/ 86 w 171"/>
                        <a:gd name="T7" fmla="*/ 171 h 171"/>
                        <a:gd name="T8" fmla="*/ 171 w 171"/>
                        <a:gd name="T9" fmla="*/ 86 h 171"/>
                        <a:gd name="T10" fmla="*/ 171 w 171"/>
                        <a:gd name="T11" fmla="*/ 86 h 171"/>
                        <a:gd name="T12" fmla="*/ 86 w 171"/>
                        <a:gd name="T13" fmla="*/ 0 h 1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71" h="171">
                          <a:moveTo>
                            <a:pt x="86" y="0"/>
                          </a:moveTo>
                          <a:cubicBezTo>
                            <a:pt x="38" y="0"/>
                            <a:pt x="0" y="38"/>
                            <a:pt x="0" y="86"/>
                          </a:cubicBezTo>
                          <a:cubicBezTo>
                            <a:pt x="0" y="86"/>
                            <a:pt x="0" y="86"/>
                            <a:pt x="0" y="86"/>
                          </a:cubicBezTo>
                          <a:cubicBezTo>
                            <a:pt x="0" y="133"/>
                            <a:pt x="38" y="171"/>
                            <a:pt x="86" y="171"/>
                          </a:cubicBezTo>
                          <a:cubicBezTo>
                            <a:pt x="133" y="171"/>
                            <a:pt x="171" y="133"/>
                            <a:pt x="171" y="86"/>
                          </a:cubicBezTo>
                          <a:cubicBezTo>
                            <a:pt x="171" y="86"/>
                            <a:pt x="171" y="86"/>
                            <a:pt x="171" y="86"/>
                          </a:cubicBezTo>
                          <a:cubicBezTo>
                            <a:pt x="171" y="40"/>
                            <a:pt x="133" y="0"/>
                            <a:pt x="86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9" name="Freeform 52">
                      <a:extLst>
                        <a:ext uri="{FF2B5EF4-FFF2-40B4-BE49-F238E27FC236}">
                          <a16:creationId xmlns:a16="http://schemas.microsoft.com/office/drawing/2014/main" id="{F8796C4A-491D-44D6-8FF1-A81393B8AA00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2538" y="3774"/>
                      <a:ext cx="948" cy="950"/>
                    </a:xfrm>
                    <a:custGeom>
                      <a:avLst/>
                      <a:gdLst>
                        <a:gd name="T0" fmla="*/ 348 w 417"/>
                        <a:gd name="T1" fmla="*/ 119 h 419"/>
                        <a:gd name="T2" fmla="*/ 360 w 417"/>
                        <a:gd name="T3" fmla="*/ 95 h 419"/>
                        <a:gd name="T4" fmla="*/ 336 w 417"/>
                        <a:gd name="T5" fmla="*/ 50 h 419"/>
                        <a:gd name="T6" fmla="*/ 293 w 417"/>
                        <a:gd name="T7" fmla="*/ 73 h 419"/>
                        <a:gd name="T8" fmla="*/ 238 w 417"/>
                        <a:gd name="T9" fmla="*/ 43 h 419"/>
                        <a:gd name="T10" fmla="*/ 236 w 417"/>
                        <a:gd name="T11" fmla="*/ 35 h 419"/>
                        <a:gd name="T12" fmla="*/ 184 w 417"/>
                        <a:gd name="T13" fmla="*/ 0 h 419"/>
                        <a:gd name="T14" fmla="*/ 148 w 417"/>
                        <a:gd name="T15" fmla="*/ 71 h 419"/>
                        <a:gd name="T16" fmla="*/ 72 w 417"/>
                        <a:gd name="T17" fmla="*/ 47 h 419"/>
                        <a:gd name="T18" fmla="*/ 62 w 417"/>
                        <a:gd name="T19" fmla="*/ 116 h 419"/>
                        <a:gd name="T20" fmla="*/ 38 w 417"/>
                        <a:gd name="T21" fmla="*/ 178 h 419"/>
                        <a:gd name="T22" fmla="*/ 15 w 417"/>
                        <a:gd name="T23" fmla="*/ 185 h 419"/>
                        <a:gd name="T24" fmla="*/ 0 w 417"/>
                        <a:gd name="T25" fmla="*/ 228 h 419"/>
                        <a:gd name="T26" fmla="*/ 69 w 417"/>
                        <a:gd name="T27" fmla="*/ 264 h 419"/>
                        <a:gd name="T28" fmla="*/ 67 w 417"/>
                        <a:gd name="T29" fmla="*/ 300 h 419"/>
                        <a:gd name="T30" fmla="*/ 48 w 417"/>
                        <a:gd name="T31" fmla="*/ 338 h 419"/>
                        <a:gd name="T32" fmla="*/ 122 w 417"/>
                        <a:gd name="T33" fmla="*/ 345 h 419"/>
                        <a:gd name="T34" fmla="*/ 153 w 417"/>
                        <a:gd name="T35" fmla="*/ 345 h 419"/>
                        <a:gd name="T36" fmla="*/ 176 w 417"/>
                        <a:gd name="T37" fmla="*/ 376 h 419"/>
                        <a:gd name="T38" fmla="*/ 188 w 417"/>
                        <a:gd name="T39" fmla="*/ 419 h 419"/>
                        <a:gd name="T40" fmla="*/ 246 w 417"/>
                        <a:gd name="T41" fmla="*/ 376 h 419"/>
                        <a:gd name="T42" fmla="*/ 305 w 417"/>
                        <a:gd name="T43" fmla="*/ 352 h 419"/>
                        <a:gd name="T44" fmla="*/ 374 w 417"/>
                        <a:gd name="T45" fmla="*/ 340 h 419"/>
                        <a:gd name="T46" fmla="*/ 350 w 417"/>
                        <a:gd name="T47" fmla="*/ 266 h 419"/>
                        <a:gd name="T48" fmla="*/ 379 w 417"/>
                        <a:gd name="T49" fmla="*/ 243 h 419"/>
                        <a:gd name="T50" fmla="*/ 417 w 417"/>
                        <a:gd name="T51" fmla="*/ 231 h 419"/>
                        <a:gd name="T52" fmla="*/ 377 w 417"/>
                        <a:gd name="T53" fmla="*/ 181 h 419"/>
                        <a:gd name="T54" fmla="*/ 207 w 417"/>
                        <a:gd name="T55" fmla="*/ 309 h 419"/>
                        <a:gd name="T56" fmla="*/ 110 w 417"/>
                        <a:gd name="T57" fmla="*/ 224 h 419"/>
                        <a:gd name="T58" fmla="*/ 210 w 417"/>
                        <a:gd name="T59" fmla="*/ 112 h 419"/>
                        <a:gd name="T60" fmla="*/ 307 w 417"/>
                        <a:gd name="T61" fmla="*/ 197 h 419"/>
                        <a:gd name="T62" fmla="*/ 207 w 417"/>
                        <a:gd name="T63" fmla="*/ 309 h 4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</a:cxnLst>
                      <a:rect l="0" t="0" r="r" b="b"/>
                      <a:pathLst>
                        <a:path w="417" h="419">
                          <a:moveTo>
                            <a:pt x="346" y="154"/>
                          </a:moveTo>
                          <a:cubicBezTo>
                            <a:pt x="341" y="143"/>
                            <a:pt x="341" y="131"/>
                            <a:pt x="348" y="119"/>
                          </a:cubicBezTo>
                          <a:cubicBezTo>
                            <a:pt x="348" y="119"/>
                            <a:pt x="348" y="119"/>
                            <a:pt x="348" y="119"/>
                          </a:cubicBezTo>
                          <a:cubicBezTo>
                            <a:pt x="350" y="114"/>
                            <a:pt x="353" y="107"/>
                            <a:pt x="360" y="95"/>
                          </a:cubicBezTo>
                          <a:cubicBezTo>
                            <a:pt x="367" y="81"/>
                            <a:pt x="367" y="81"/>
                            <a:pt x="367" y="81"/>
                          </a:cubicBezTo>
                          <a:cubicBezTo>
                            <a:pt x="336" y="50"/>
                            <a:pt x="336" y="50"/>
                            <a:pt x="336" y="50"/>
                          </a:cubicBezTo>
                          <a:cubicBezTo>
                            <a:pt x="293" y="73"/>
                            <a:pt x="293" y="73"/>
                            <a:pt x="293" y="73"/>
                          </a:cubicBezTo>
                          <a:cubicBezTo>
                            <a:pt x="293" y="73"/>
                            <a:pt x="293" y="73"/>
                            <a:pt x="293" y="73"/>
                          </a:cubicBezTo>
                          <a:cubicBezTo>
                            <a:pt x="286" y="76"/>
                            <a:pt x="274" y="78"/>
                            <a:pt x="262" y="73"/>
                          </a:cubicBezTo>
                          <a:cubicBezTo>
                            <a:pt x="250" y="69"/>
                            <a:pt x="243" y="59"/>
                            <a:pt x="238" y="43"/>
                          </a:cubicBezTo>
                          <a:cubicBezTo>
                            <a:pt x="238" y="43"/>
                            <a:pt x="238" y="43"/>
                            <a:pt x="238" y="43"/>
                          </a:cubicBezTo>
                          <a:cubicBezTo>
                            <a:pt x="238" y="40"/>
                            <a:pt x="236" y="38"/>
                            <a:pt x="236" y="35"/>
                          </a:cubicBezTo>
                          <a:cubicBezTo>
                            <a:pt x="226" y="0"/>
                            <a:pt x="226" y="0"/>
                            <a:pt x="226" y="0"/>
                          </a:cubicBezTo>
                          <a:cubicBezTo>
                            <a:pt x="184" y="0"/>
                            <a:pt x="184" y="0"/>
                            <a:pt x="184" y="0"/>
                          </a:cubicBezTo>
                          <a:cubicBezTo>
                            <a:pt x="169" y="43"/>
                            <a:pt x="169" y="43"/>
                            <a:pt x="169" y="43"/>
                          </a:cubicBezTo>
                          <a:cubicBezTo>
                            <a:pt x="169" y="47"/>
                            <a:pt x="162" y="64"/>
                            <a:pt x="148" y="71"/>
                          </a:cubicBezTo>
                          <a:cubicBezTo>
                            <a:pt x="141" y="73"/>
                            <a:pt x="126" y="76"/>
                            <a:pt x="110" y="66"/>
                          </a:cubicBezTo>
                          <a:cubicBezTo>
                            <a:pt x="72" y="47"/>
                            <a:pt x="72" y="47"/>
                            <a:pt x="72" y="47"/>
                          </a:cubicBezTo>
                          <a:cubicBezTo>
                            <a:pt x="43" y="81"/>
                            <a:pt x="43" y="81"/>
                            <a:pt x="43" y="81"/>
                          </a:cubicBezTo>
                          <a:cubicBezTo>
                            <a:pt x="62" y="116"/>
                            <a:pt x="62" y="116"/>
                            <a:pt x="62" y="116"/>
                          </a:cubicBezTo>
                          <a:cubicBezTo>
                            <a:pt x="65" y="119"/>
                            <a:pt x="74" y="135"/>
                            <a:pt x="67" y="154"/>
                          </a:cubicBezTo>
                          <a:cubicBezTo>
                            <a:pt x="65" y="162"/>
                            <a:pt x="57" y="174"/>
                            <a:pt x="38" y="178"/>
                          </a:cubicBezTo>
                          <a:cubicBezTo>
                            <a:pt x="38" y="178"/>
                            <a:pt x="38" y="178"/>
                            <a:pt x="38" y="178"/>
                          </a:cubicBezTo>
                          <a:cubicBezTo>
                            <a:pt x="34" y="181"/>
                            <a:pt x="26" y="183"/>
                            <a:pt x="15" y="185"/>
                          </a:cubicBezTo>
                          <a:cubicBezTo>
                            <a:pt x="0" y="190"/>
                            <a:pt x="0" y="190"/>
                            <a:pt x="0" y="190"/>
                          </a:cubicBezTo>
                          <a:cubicBezTo>
                            <a:pt x="0" y="228"/>
                            <a:pt x="0" y="228"/>
                            <a:pt x="0" y="228"/>
                          </a:cubicBezTo>
                          <a:cubicBezTo>
                            <a:pt x="41" y="240"/>
                            <a:pt x="41" y="240"/>
                            <a:pt x="41" y="240"/>
                          </a:cubicBezTo>
                          <a:cubicBezTo>
                            <a:pt x="48" y="243"/>
                            <a:pt x="65" y="247"/>
                            <a:pt x="69" y="264"/>
                          </a:cubicBezTo>
                          <a:cubicBezTo>
                            <a:pt x="74" y="276"/>
                            <a:pt x="74" y="288"/>
                            <a:pt x="67" y="300"/>
                          </a:cubicBezTo>
                          <a:cubicBezTo>
                            <a:pt x="67" y="300"/>
                            <a:pt x="67" y="300"/>
                            <a:pt x="67" y="300"/>
                          </a:cubicBezTo>
                          <a:cubicBezTo>
                            <a:pt x="65" y="304"/>
                            <a:pt x="60" y="312"/>
                            <a:pt x="55" y="324"/>
                          </a:cubicBezTo>
                          <a:cubicBezTo>
                            <a:pt x="48" y="338"/>
                            <a:pt x="48" y="338"/>
                            <a:pt x="48" y="338"/>
                          </a:cubicBezTo>
                          <a:cubicBezTo>
                            <a:pt x="79" y="369"/>
                            <a:pt x="79" y="369"/>
                            <a:pt x="79" y="369"/>
                          </a:cubicBezTo>
                          <a:cubicBezTo>
                            <a:pt x="122" y="345"/>
                            <a:pt x="122" y="345"/>
                            <a:pt x="122" y="345"/>
                          </a:cubicBezTo>
                          <a:cubicBezTo>
                            <a:pt x="122" y="345"/>
                            <a:pt x="122" y="345"/>
                            <a:pt x="122" y="345"/>
                          </a:cubicBezTo>
                          <a:cubicBezTo>
                            <a:pt x="129" y="343"/>
                            <a:pt x="141" y="340"/>
                            <a:pt x="153" y="345"/>
                          </a:cubicBezTo>
                          <a:cubicBezTo>
                            <a:pt x="165" y="350"/>
                            <a:pt x="172" y="359"/>
                            <a:pt x="176" y="376"/>
                          </a:cubicBezTo>
                          <a:cubicBezTo>
                            <a:pt x="176" y="376"/>
                            <a:pt x="176" y="376"/>
                            <a:pt x="176" y="376"/>
                          </a:cubicBezTo>
                          <a:cubicBezTo>
                            <a:pt x="176" y="378"/>
                            <a:pt x="179" y="381"/>
                            <a:pt x="179" y="383"/>
                          </a:cubicBezTo>
                          <a:cubicBezTo>
                            <a:pt x="188" y="419"/>
                            <a:pt x="188" y="419"/>
                            <a:pt x="188" y="419"/>
                          </a:cubicBezTo>
                          <a:cubicBezTo>
                            <a:pt x="231" y="419"/>
                            <a:pt x="231" y="419"/>
                            <a:pt x="231" y="419"/>
                          </a:cubicBezTo>
                          <a:cubicBezTo>
                            <a:pt x="246" y="376"/>
                            <a:pt x="246" y="376"/>
                            <a:pt x="246" y="376"/>
                          </a:cubicBezTo>
                          <a:cubicBezTo>
                            <a:pt x="246" y="371"/>
                            <a:pt x="253" y="354"/>
                            <a:pt x="267" y="347"/>
                          </a:cubicBezTo>
                          <a:cubicBezTo>
                            <a:pt x="274" y="345"/>
                            <a:pt x="288" y="343"/>
                            <a:pt x="305" y="352"/>
                          </a:cubicBezTo>
                          <a:cubicBezTo>
                            <a:pt x="343" y="371"/>
                            <a:pt x="343" y="371"/>
                            <a:pt x="343" y="371"/>
                          </a:cubicBezTo>
                          <a:cubicBezTo>
                            <a:pt x="374" y="340"/>
                            <a:pt x="374" y="340"/>
                            <a:pt x="374" y="340"/>
                          </a:cubicBezTo>
                          <a:cubicBezTo>
                            <a:pt x="355" y="304"/>
                            <a:pt x="355" y="304"/>
                            <a:pt x="355" y="304"/>
                          </a:cubicBezTo>
                          <a:cubicBezTo>
                            <a:pt x="353" y="302"/>
                            <a:pt x="343" y="285"/>
                            <a:pt x="350" y="266"/>
                          </a:cubicBezTo>
                          <a:cubicBezTo>
                            <a:pt x="353" y="259"/>
                            <a:pt x="360" y="247"/>
                            <a:pt x="379" y="243"/>
                          </a:cubicBezTo>
                          <a:cubicBezTo>
                            <a:pt x="379" y="243"/>
                            <a:pt x="379" y="243"/>
                            <a:pt x="379" y="243"/>
                          </a:cubicBezTo>
                          <a:cubicBezTo>
                            <a:pt x="384" y="240"/>
                            <a:pt x="391" y="238"/>
                            <a:pt x="403" y="235"/>
                          </a:cubicBezTo>
                          <a:cubicBezTo>
                            <a:pt x="417" y="231"/>
                            <a:pt x="417" y="231"/>
                            <a:pt x="417" y="231"/>
                          </a:cubicBezTo>
                          <a:cubicBezTo>
                            <a:pt x="417" y="193"/>
                            <a:pt x="417" y="193"/>
                            <a:pt x="417" y="193"/>
                          </a:cubicBezTo>
                          <a:cubicBezTo>
                            <a:pt x="377" y="181"/>
                            <a:pt x="377" y="181"/>
                            <a:pt x="377" y="181"/>
                          </a:cubicBezTo>
                          <a:cubicBezTo>
                            <a:pt x="369" y="176"/>
                            <a:pt x="353" y="171"/>
                            <a:pt x="346" y="154"/>
                          </a:cubicBezTo>
                          <a:close/>
                          <a:moveTo>
                            <a:pt x="207" y="309"/>
                          </a:moveTo>
                          <a:cubicBezTo>
                            <a:pt x="157" y="309"/>
                            <a:pt x="115" y="271"/>
                            <a:pt x="110" y="224"/>
                          </a:cubicBezTo>
                          <a:cubicBezTo>
                            <a:pt x="110" y="224"/>
                            <a:pt x="110" y="224"/>
                            <a:pt x="110" y="224"/>
                          </a:cubicBezTo>
                          <a:cubicBezTo>
                            <a:pt x="110" y="212"/>
                            <a:pt x="110" y="212"/>
                            <a:pt x="110" y="212"/>
                          </a:cubicBezTo>
                          <a:cubicBezTo>
                            <a:pt x="110" y="157"/>
                            <a:pt x="155" y="112"/>
                            <a:pt x="210" y="112"/>
                          </a:cubicBezTo>
                          <a:cubicBezTo>
                            <a:pt x="260" y="112"/>
                            <a:pt x="303" y="150"/>
                            <a:pt x="307" y="197"/>
                          </a:cubicBezTo>
                          <a:cubicBezTo>
                            <a:pt x="307" y="197"/>
                            <a:pt x="307" y="197"/>
                            <a:pt x="307" y="197"/>
                          </a:cubicBezTo>
                          <a:cubicBezTo>
                            <a:pt x="307" y="209"/>
                            <a:pt x="307" y="209"/>
                            <a:pt x="307" y="209"/>
                          </a:cubicBezTo>
                          <a:cubicBezTo>
                            <a:pt x="307" y="264"/>
                            <a:pt x="262" y="309"/>
                            <a:pt x="207" y="309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48E26BEC-9C78-427B-83B0-1BAEE8DDF66D}"/>
                    </a:ext>
                  </a:extLst>
                </p:cNvPr>
                <p:cNvSpPr txBox="1"/>
                <p:nvPr/>
              </p:nvSpPr>
              <p:spPr>
                <a:xfrm flipH="1">
                  <a:off x="7833387" y="2962708"/>
                  <a:ext cx="1292854" cy="4001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IN" sz="2000" b="1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Tax Filing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D6C942AE-CF22-4941-89BC-4A7959CF629D}"/>
                    </a:ext>
                  </a:extLst>
                </p:cNvPr>
                <p:cNvSpPr txBox="1"/>
                <p:nvPr/>
              </p:nvSpPr>
              <p:spPr>
                <a:xfrm flipH="1">
                  <a:off x="7623925" y="3872372"/>
                  <a:ext cx="2854211" cy="830997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March,15</a:t>
                  </a:r>
                </a:p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Extension to September,15</a:t>
                  </a:r>
                </a:p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endParaRPr lang="en-IN" sz="1600" dirty="0">
                    <a:solidFill>
                      <a:schemeClr val="accent5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AF9CB826-AF8B-4844-936B-9AE2159A4D61}"/>
                </a:ext>
              </a:extLst>
            </p:cNvPr>
            <p:cNvGrpSpPr/>
            <p:nvPr/>
          </p:nvGrpSpPr>
          <p:grpSpPr>
            <a:xfrm>
              <a:off x="782108" y="4840890"/>
              <a:ext cx="10627784" cy="1590635"/>
              <a:chOff x="782108" y="5026422"/>
              <a:chExt cx="10627784" cy="1590635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AFFF11F7-80D7-4C42-8F49-8ABD67D50309}"/>
                  </a:ext>
                </a:extLst>
              </p:cNvPr>
              <p:cNvGrpSpPr/>
              <p:nvPr/>
            </p:nvGrpSpPr>
            <p:grpSpPr>
              <a:xfrm>
                <a:off x="782108" y="5374127"/>
                <a:ext cx="3725483" cy="1242930"/>
                <a:chOff x="539457" y="5374127"/>
                <a:chExt cx="3725483" cy="1242930"/>
              </a:xfrm>
            </p:grpSpPr>
            <p:sp>
              <p:nvSpPr>
                <p:cNvPr id="6" name="Freeform 76">
                  <a:extLst>
                    <a:ext uri="{FF2B5EF4-FFF2-40B4-BE49-F238E27FC236}">
                      <a16:creationId xmlns:a16="http://schemas.microsoft.com/office/drawing/2014/main" id="{5EA6581E-1AF9-4FC5-92F4-96B6B43F99C9}"/>
                    </a:ext>
                  </a:extLst>
                </p:cNvPr>
                <p:cNvSpPr/>
                <p:nvPr/>
              </p:nvSpPr>
              <p:spPr>
                <a:xfrm>
                  <a:off x="539457" y="5393002"/>
                  <a:ext cx="3686493" cy="565492"/>
                </a:xfrm>
                <a:custGeom>
                  <a:avLst/>
                  <a:gdLst>
                    <a:gd name="connsiteX0" fmla="*/ 0 w 4290646"/>
                    <a:gd name="connsiteY0" fmla="*/ 0 h 900332"/>
                    <a:gd name="connsiteX1" fmla="*/ 4290646 w 4290646"/>
                    <a:gd name="connsiteY1" fmla="*/ 0 h 900332"/>
                    <a:gd name="connsiteX2" fmla="*/ 4290646 w 4290646"/>
                    <a:gd name="connsiteY2" fmla="*/ 900332 h 900332"/>
                    <a:gd name="connsiteX3" fmla="*/ 1195754 w 4290646"/>
                    <a:gd name="connsiteY3" fmla="*/ 900332 h 900332"/>
                    <a:gd name="connsiteX4" fmla="*/ 1195754 w 4290646"/>
                    <a:gd name="connsiteY4" fmla="*/ 604911 h 900332"/>
                    <a:gd name="connsiteX5" fmla="*/ 351693 w 4290646"/>
                    <a:gd name="connsiteY5" fmla="*/ 604911 h 900332"/>
                    <a:gd name="connsiteX6" fmla="*/ 351693 w 4290646"/>
                    <a:gd name="connsiteY6" fmla="*/ 900332 h 900332"/>
                    <a:gd name="connsiteX7" fmla="*/ 0 w 4290646"/>
                    <a:gd name="connsiteY7" fmla="*/ 900332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8" fmla="*/ 443133 w 4290646"/>
                    <a:gd name="connsiteY8" fmla="*/ 696351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6" fmla="*/ 1195754 w 4290646"/>
                    <a:gd name="connsiteY6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90646" h="900332">
                      <a:moveTo>
                        <a:pt x="351693" y="900332"/>
                      </a:moveTo>
                      <a:lnTo>
                        <a:pt x="0" y="900332"/>
                      </a:lnTo>
                      <a:lnTo>
                        <a:pt x="0" y="0"/>
                      </a:lnTo>
                      <a:lnTo>
                        <a:pt x="4290646" y="0"/>
                      </a:lnTo>
                    </a:path>
                  </a:pathLst>
                </a:custGeom>
                <a:noFill/>
                <a:ln w="6350">
                  <a:solidFill>
                    <a:schemeClr val="accent6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10187580-5FDA-43BB-B5D0-3A5247D73B48}"/>
                    </a:ext>
                  </a:extLst>
                </p:cNvPr>
                <p:cNvSpPr txBox="1"/>
                <p:nvPr/>
              </p:nvSpPr>
              <p:spPr>
                <a:xfrm>
                  <a:off x="3206124" y="5374127"/>
                  <a:ext cx="1058816" cy="4001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r"/>
                  <a:r>
                    <a:rPr lang="en-IN" sz="2000" b="1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Taxes    </a:t>
                  </a:r>
                </a:p>
              </p:txBody>
            </p:sp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30D93422-09D1-4D4E-A02E-1FF602C56746}"/>
                    </a:ext>
                  </a:extLst>
                </p:cNvPr>
                <p:cNvSpPr txBox="1"/>
                <p:nvPr/>
              </p:nvSpPr>
              <p:spPr>
                <a:xfrm>
                  <a:off x="1128906" y="6032282"/>
                  <a:ext cx="3012306" cy="58477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182880" indent="-182880" algn="r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Passes to the partners </a:t>
                  </a:r>
                </a:p>
                <a:p>
                  <a:pPr marL="182880" indent="-182880" algn="r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Taxes on built–in profits </a:t>
                  </a:r>
                </a:p>
              </p:txBody>
            </p: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057C3A2E-4382-411B-A2A6-1B81E3C8293B}"/>
                    </a:ext>
                  </a:extLst>
                </p:cNvPr>
                <p:cNvGrpSpPr/>
                <p:nvPr/>
              </p:nvGrpSpPr>
              <p:grpSpPr>
                <a:xfrm>
                  <a:off x="758700" y="5733305"/>
                  <a:ext cx="634352" cy="634352"/>
                  <a:chOff x="758700" y="5733305"/>
                  <a:chExt cx="634352" cy="634352"/>
                </a:xfrm>
              </p:grpSpPr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C9B50736-78C8-4391-9C1C-CDAE4C6F3971}"/>
                      </a:ext>
                    </a:extLst>
                  </p:cNvPr>
                  <p:cNvSpPr/>
                  <p:nvPr/>
                </p:nvSpPr>
                <p:spPr>
                  <a:xfrm>
                    <a:off x="758700" y="5733305"/>
                    <a:ext cx="634352" cy="634352"/>
                  </a:xfrm>
                  <a:prstGeom prst="rect">
                    <a:avLst/>
                  </a:prstGeom>
                  <a:solidFill>
                    <a:schemeClr val="bg2"/>
                  </a:solidFill>
                  <a:ln w="635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17177A91-DADD-476C-8244-3EA0C7E22C82}"/>
                      </a:ext>
                    </a:extLst>
                  </p:cNvPr>
                  <p:cNvGrpSpPr/>
                  <p:nvPr/>
                </p:nvGrpSpPr>
                <p:grpSpPr>
                  <a:xfrm>
                    <a:off x="889188" y="5808084"/>
                    <a:ext cx="437500" cy="436368"/>
                    <a:chOff x="1299229" y="5672242"/>
                    <a:chExt cx="889794" cy="887494"/>
                  </a:xfrm>
                </p:grpSpPr>
                <p:sp>
                  <p:nvSpPr>
                    <p:cNvPr id="12" name="Freeform 37">
                      <a:extLst>
                        <a:ext uri="{FF2B5EF4-FFF2-40B4-BE49-F238E27FC236}">
                          <a16:creationId xmlns:a16="http://schemas.microsoft.com/office/drawing/2014/main" id="{F8181756-29F3-42E0-9D48-D0BA9C0CA285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1299229" y="5672242"/>
                      <a:ext cx="889794" cy="887494"/>
                    </a:xfrm>
                    <a:custGeom>
                      <a:avLst/>
                      <a:gdLst>
                        <a:gd name="T0" fmla="*/ 0 w 2382"/>
                        <a:gd name="T1" fmla="*/ 386 h 2381"/>
                        <a:gd name="T2" fmla="*/ 387 w 2382"/>
                        <a:gd name="T3" fmla="*/ 2381 h 2381"/>
                        <a:gd name="T4" fmla="*/ 2382 w 2382"/>
                        <a:gd name="T5" fmla="*/ 1995 h 2381"/>
                        <a:gd name="T6" fmla="*/ 1995 w 2382"/>
                        <a:gd name="T7" fmla="*/ 0 h 2381"/>
                        <a:gd name="T8" fmla="*/ 1508 w 2382"/>
                        <a:gd name="T9" fmla="*/ 218 h 2381"/>
                        <a:gd name="T10" fmla="*/ 1508 w 2382"/>
                        <a:gd name="T11" fmla="*/ 440 h 2381"/>
                        <a:gd name="T12" fmla="*/ 1508 w 2382"/>
                        <a:gd name="T13" fmla="*/ 218 h 2381"/>
                        <a:gd name="T14" fmla="*/ 1893 w 2382"/>
                        <a:gd name="T15" fmla="*/ 329 h 2381"/>
                        <a:gd name="T16" fmla="*/ 1671 w 2382"/>
                        <a:gd name="T17" fmla="*/ 329 h 2381"/>
                        <a:gd name="T18" fmla="*/ 2056 w 2382"/>
                        <a:gd name="T19" fmla="*/ 218 h 2381"/>
                        <a:gd name="T20" fmla="*/ 2056 w 2382"/>
                        <a:gd name="T21" fmla="*/ 440 h 2381"/>
                        <a:gd name="T22" fmla="*/ 2056 w 2382"/>
                        <a:gd name="T23" fmla="*/ 218 h 2381"/>
                        <a:gd name="T24" fmla="*/ 827 w 2382"/>
                        <a:gd name="T25" fmla="*/ 404 h 2381"/>
                        <a:gd name="T26" fmla="*/ 943 w 2382"/>
                        <a:gd name="T27" fmla="*/ 588 h 2381"/>
                        <a:gd name="T28" fmla="*/ 2240 w 2382"/>
                        <a:gd name="T29" fmla="*/ 712 h 2381"/>
                        <a:gd name="T30" fmla="*/ 2240 w 2382"/>
                        <a:gd name="T31" fmla="*/ 1853 h 2381"/>
                        <a:gd name="T32" fmla="*/ 529 w 2382"/>
                        <a:gd name="T33" fmla="*/ 2239 h 2381"/>
                        <a:gd name="T34" fmla="*/ 142 w 2382"/>
                        <a:gd name="T35" fmla="*/ 712 h 2381"/>
                        <a:gd name="T36" fmla="*/ 529 w 2382"/>
                        <a:gd name="T37" fmla="*/ 588 h 2381"/>
                        <a:gd name="T38" fmla="*/ 644 w 2382"/>
                        <a:gd name="T39" fmla="*/ 404 h 2381"/>
                        <a:gd name="T40" fmla="*/ 1827 w 2382"/>
                        <a:gd name="T41" fmla="*/ 963 h 2381"/>
                        <a:gd name="T42" fmla="*/ 1661 w 2382"/>
                        <a:gd name="T43" fmla="*/ 1115 h 2381"/>
                        <a:gd name="T44" fmla="*/ 1559 w 2382"/>
                        <a:gd name="T45" fmla="*/ 1127 h 2381"/>
                        <a:gd name="T46" fmla="*/ 1191 w 2382"/>
                        <a:gd name="T47" fmla="*/ 912 h 2381"/>
                        <a:gd name="T48" fmla="*/ 897 w 2382"/>
                        <a:gd name="T49" fmla="*/ 1122 h 2381"/>
                        <a:gd name="T50" fmla="*/ 783 w 2382"/>
                        <a:gd name="T51" fmla="*/ 1128 h 2381"/>
                        <a:gd name="T52" fmla="*/ 582 w 2382"/>
                        <a:gd name="T53" fmla="*/ 1022 h 2381"/>
                        <a:gd name="T54" fmla="*/ 408 w 2382"/>
                        <a:gd name="T55" fmla="*/ 1022 h 2381"/>
                        <a:gd name="T56" fmla="*/ 525 w 2382"/>
                        <a:gd name="T57" fmla="*/ 1103 h 2381"/>
                        <a:gd name="T58" fmla="*/ 844 w 2382"/>
                        <a:gd name="T59" fmla="*/ 1278 h 2381"/>
                        <a:gd name="T60" fmla="*/ 1146 w 2382"/>
                        <a:gd name="T61" fmla="*/ 1073 h 2381"/>
                        <a:gd name="T62" fmla="*/ 1242 w 2382"/>
                        <a:gd name="T63" fmla="*/ 1068 h 2381"/>
                        <a:gd name="T64" fmla="*/ 1619 w 2382"/>
                        <a:gd name="T65" fmla="*/ 1278 h 2381"/>
                        <a:gd name="T66" fmla="*/ 1889 w 2382"/>
                        <a:gd name="T67" fmla="*/ 1045 h 2381"/>
                        <a:gd name="T68" fmla="*/ 2001 w 2382"/>
                        <a:gd name="T69" fmla="*/ 963 h 2381"/>
                        <a:gd name="T70" fmla="*/ 1914 w 2382"/>
                        <a:gd name="T71" fmla="*/ 1243 h 2381"/>
                        <a:gd name="T72" fmla="*/ 1666 w 2382"/>
                        <a:gd name="T73" fmla="*/ 1494 h 2381"/>
                        <a:gd name="T74" fmla="*/ 1914 w 2382"/>
                        <a:gd name="T75" fmla="*/ 2095 h 2381"/>
                        <a:gd name="T76" fmla="*/ 467 w 2382"/>
                        <a:gd name="T77" fmla="*/ 1324 h 2381"/>
                        <a:gd name="T78" fmla="*/ 798 w 2382"/>
                        <a:gd name="T79" fmla="*/ 2095 h 2381"/>
                        <a:gd name="T80" fmla="*/ 467 w 2382"/>
                        <a:gd name="T81" fmla="*/ 1324 h 2381"/>
                        <a:gd name="T82" fmla="*/ 891 w 2382"/>
                        <a:gd name="T83" fmla="*/ 1514 h 2381"/>
                        <a:gd name="T84" fmla="*/ 1573 w 2382"/>
                        <a:gd name="T85" fmla="*/ 2095 h 2381"/>
                        <a:gd name="T86" fmla="*/ 1191 w 2382"/>
                        <a:gd name="T87" fmla="*/ 1343 h 238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</a:cxnLst>
                      <a:rect l="0" t="0" r="r" b="b"/>
                      <a:pathLst>
                        <a:path w="2382" h="2381">
                          <a:moveTo>
                            <a:pt x="387" y="0"/>
                          </a:moveTo>
                          <a:cubicBezTo>
                            <a:pt x="173" y="0"/>
                            <a:pt x="0" y="173"/>
                            <a:pt x="0" y="386"/>
                          </a:cubicBezTo>
                          <a:cubicBezTo>
                            <a:pt x="0" y="1995"/>
                            <a:pt x="0" y="1995"/>
                            <a:pt x="0" y="1995"/>
                          </a:cubicBezTo>
                          <a:cubicBezTo>
                            <a:pt x="0" y="2208"/>
                            <a:pt x="173" y="2381"/>
                            <a:pt x="387" y="2381"/>
                          </a:cubicBezTo>
                          <a:cubicBezTo>
                            <a:pt x="1995" y="2381"/>
                            <a:pt x="1995" y="2381"/>
                            <a:pt x="1995" y="2381"/>
                          </a:cubicBezTo>
                          <a:cubicBezTo>
                            <a:pt x="2208" y="2381"/>
                            <a:pt x="2382" y="2208"/>
                            <a:pt x="2382" y="1995"/>
                          </a:cubicBezTo>
                          <a:cubicBezTo>
                            <a:pt x="2382" y="386"/>
                            <a:pt x="2382" y="386"/>
                            <a:pt x="2382" y="386"/>
                          </a:cubicBezTo>
                          <a:cubicBezTo>
                            <a:pt x="2382" y="173"/>
                            <a:pt x="2208" y="0"/>
                            <a:pt x="1995" y="0"/>
                          </a:cubicBezTo>
                          <a:cubicBezTo>
                            <a:pt x="387" y="0"/>
                            <a:pt x="387" y="0"/>
                            <a:pt x="387" y="0"/>
                          </a:cubicBezTo>
                          <a:close/>
                          <a:moveTo>
                            <a:pt x="1508" y="218"/>
                          </a:moveTo>
                          <a:cubicBezTo>
                            <a:pt x="1569" y="218"/>
                            <a:pt x="1619" y="268"/>
                            <a:pt x="1619" y="329"/>
                          </a:cubicBezTo>
                          <a:cubicBezTo>
                            <a:pt x="1619" y="390"/>
                            <a:pt x="1569" y="440"/>
                            <a:pt x="1508" y="440"/>
                          </a:cubicBezTo>
                          <a:cubicBezTo>
                            <a:pt x="1447" y="440"/>
                            <a:pt x="1397" y="390"/>
                            <a:pt x="1397" y="329"/>
                          </a:cubicBezTo>
                          <a:cubicBezTo>
                            <a:pt x="1397" y="268"/>
                            <a:pt x="1447" y="218"/>
                            <a:pt x="1508" y="218"/>
                          </a:cubicBezTo>
                          <a:close/>
                          <a:moveTo>
                            <a:pt x="1782" y="218"/>
                          </a:moveTo>
                          <a:cubicBezTo>
                            <a:pt x="1843" y="218"/>
                            <a:pt x="1893" y="268"/>
                            <a:pt x="1893" y="329"/>
                          </a:cubicBezTo>
                          <a:cubicBezTo>
                            <a:pt x="1893" y="390"/>
                            <a:pt x="1843" y="440"/>
                            <a:pt x="1782" y="440"/>
                          </a:cubicBezTo>
                          <a:cubicBezTo>
                            <a:pt x="1720" y="440"/>
                            <a:pt x="1671" y="390"/>
                            <a:pt x="1671" y="329"/>
                          </a:cubicBezTo>
                          <a:cubicBezTo>
                            <a:pt x="1671" y="268"/>
                            <a:pt x="1720" y="218"/>
                            <a:pt x="1782" y="218"/>
                          </a:cubicBezTo>
                          <a:close/>
                          <a:moveTo>
                            <a:pt x="2056" y="218"/>
                          </a:moveTo>
                          <a:cubicBezTo>
                            <a:pt x="2117" y="218"/>
                            <a:pt x="2167" y="268"/>
                            <a:pt x="2167" y="329"/>
                          </a:cubicBezTo>
                          <a:cubicBezTo>
                            <a:pt x="2167" y="390"/>
                            <a:pt x="2117" y="440"/>
                            <a:pt x="2056" y="440"/>
                          </a:cubicBezTo>
                          <a:cubicBezTo>
                            <a:pt x="1995" y="440"/>
                            <a:pt x="1945" y="390"/>
                            <a:pt x="1945" y="329"/>
                          </a:cubicBezTo>
                          <a:cubicBezTo>
                            <a:pt x="1945" y="268"/>
                            <a:pt x="1994" y="218"/>
                            <a:pt x="2056" y="218"/>
                          </a:cubicBezTo>
                          <a:close/>
                          <a:moveTo>
                            <a:pt x="644" y="404"/>
                          </a:moveTo>
                          <a:cubicBezTo>
                            <a:pt x="827" y="404"/>
                            <a:pt x="827" y="404"/>
                            <a:pt x="827" y="404"/>
                          </a:cubicBezTo>
                          <a:cubicBezTo>
                            <a:pt x="891" y="404"/>
                            <a:pt x="943" y="456"/>
                            <a:pt x="943" y="519"/>
                          </a:cubicBezTo>
                          <a:cubicBezTo>
                            <a:pt x="943" y="588"/>
                            <a:pt x="943" y="588"/>
                            <a:pt x="943" y="588"/>
                          </a:cubicBezTo>
                          <a:cubicBezTo>
                            <a:pt x="2116" y="588"/>
                            <a:pt x="2116" y="588"/>
                            <a:pt x="2116" y="588"/>
                          </a:cubicBezTo>
                          <a:cubicBezTo>
                            <a:pt x="2185" y="588"/>
                            <a:pt x="2240" y="643"/>
                            <a:pt x="2240" y="712"/>
                          </a:cubicBezTo>
                          <a:cubicBezTo>
                            <a:pt x="2240" y="1853"/>
                            <a:pt x="2240" y="1853"/>
                            <a:pt x="2240" y="1853"/>
                          </a:cubicBezTo>
                          <a:cubicBezTo>
                            <a:pt x="2240" y="1853"/>
                            <a:pt x="2240" y="1853"/>
                            <a:pt x="2240" y="1853"/>
                          </a:cubicBezTo>
                          <a:cubicBezTo>
                            <a:pt x="2240" y="2066"/>
                            <a:pt x="2067" y="2239"/>
                            <a:pt x="1854" y="2239"/>
                          </a:cubicBezTo>
                          <a:cubicBezTo>
                            <a:pt x="529" y="2239"/>
                            <a:pt x="529" y="2239"/>
                            <a:pt x="529" y="2239"/>
                          </a:cubicBezTo>
                          <a:cubicBezTo>
                            <a:pt x="315" y="2239"/>
                            <a:pt x="142" y="2066"/>
                            <a:pt x="142" y="1853"/>
                          </a:cubicBezTo>
                          <a:cubicBezTo>
                            <a:pt x="142" y="712"/>
                            <a:pt x="142" y="712"/>
                            <a:pt x="142" y="712"/>
                          </a:cubicBezTo>
                          <a:cubicBezTo>
                            <a:pt x="142" y="643"/>
                            <a:pt x="198" y="588"/>
                            <a:pt x="267" y="588"/>
                          </a:cubicBezTo>
                          <a:cubicBezTo>
                            <a:pt x="529" y="588"/>
                            <a:pt x="529" y="588"/>
                            <a:pt x="529" y="588"/>
                          </a:cubicBezTo>
                          <a:cubicBezTo>
                            <a:pt x="529" y="519"/>
                            <a:pt x="529" y="519"/>
                            <a:pt x="529" y="519"/>
                          </a:cubicBezTo>
                          <a:cubicBezTo>
                            <a:pt x="529" y="456"/>
                            <a:pt x="580" y="404"/>
                            <a:pt x="644" y="404"/>
                          </a:cubicBezTo>
                          <a:close/>
                          <a:moveTo>
                            <a:pt x="1914" y="876"/>
                          </a:moveTo>
                          <a:cubicBezTo>
                            <a:pt x="1866" y="876"/>
                            <a:pt x="1827" y="915"/>
                            <a:pt x="1827" y="963"/>
                          </a:cubicBezTo>
                          <a:cubicBezTo>
                            <a:pt x="1827" y="967"/>
                            <a:pt x="1829" y="970"/>
                            <a:pt x="1829" y="974"/>
                          </a:cubicBezTo>
                          <a:cubicBezTo>
                            <a:pt x="1661" y="1115"/>
                            <a:pt x="1661" y="1115"/>
                            <a:pt x="1661" y="1115"/>
                          </a:cubicBezTo>
                          <a:cubicBezTo>
                            <a:pt x="1648" y="1108"/>
                            <a:pt x="1635" y="1103"/>
                            <a:pt x="1619" y="1103"/>
                          </a:cubicBezTo>
                          <a:cubicBezTo>
                            <a:pt x="1596" y="1103"/>
                            <a:pt x="1575" y="1113"/>
                            <a:pt x="1559" y="1127"/>
                          </a:cubicBezTo>
                          <a:cubicBezTo>
                            <a:pt x="1274" y="980"/>
                            <a:pt x="1274" y="980"/>
                            <a:pt x="1274" y="980"/>
                          </a:cubicBezTo>
                          <a:cubicBezTo>
                            <a:pt x="1265" y="942"/>
                            <a:pt x="1232" y="912"/>
                            <a:pt x="1191" y="912"/>
                          </a:cubicBezTo>
                          <a:cubicBezTo>
                            <a:pt x="1147" y="912"/>
                            <a:pt x="1112" y="945"/>
                            <a:pt x="1106" y="988"/>
                          </a:cubicBezTo>
                          <a:cubicBezTo>
                            <a:pt x="897" y="1122"/>
                            <a:pt x="897" y="1122"/>
                            <a:pt x="897" y="1122"/>
                          </a:cubicBezTo>
                          <a:cubicBezTo>
                            <a:pt x="882" y="1111"/>
                            <a:pt x="864" y="1103"/>
                            <a:pt x="845" y="1103"/>
                          </a:cubicBezTo>
                          <a:cubicBezTo>
                            <a:pt x="821" y="1103"/>
                            <a:pt x="799" y="1113"/>
                            <a:pt x="783" y="1128"/>
                          </a:cubicBezTo>
                          <a:cubicBezTo>
                            <a:pt x="581" y="1027"/>
                            <a:pt x="581" y="1027"/>
                            <a:pt x="581" y="1027"/>
                          </a:cubicBezTo>
                          <a:cubicBezTo>
                            <a:pt x="581" y="1026"/>
                            <a:pt x="582" y="1024"/>
                            <a:pt x="582" y="1022"/>
                          </a:cubicBezTo>
                          <a:cubicBezTo>
                            <a:pt x="582" y="974"/>
                            <a:pt x="543" y="935"/>
                            <a:pt x="495" y="935"/>
                          </a:cubicBezTo>
                          <a:cubicBezTo>
                            <a:pt x="447" y="935"/>
                            <a:pt x="408" y="974"/>
                            <a:pt x="408" y="1022"/>
                          </a:cubicBezTo>
                          <a:cubicBezTo>
                            <a:pt x="408" y="1070"/>
                            <a:pt x="447" y="1110"/>
                            <a:pt x="495" y="1110"/>
                          </a:cubicBezTo>
                          <a:cubicBezTo>
                            <a:pt x="506" y="1110"/>
                            <a:pt x="516" y="1107"/>
                            <a:pt x="525" y="1103"/>
                          </a:cubicBezTo>
                          <a:cubicBezTo>
                            <a:pt x="764" y="1223"/>
                            <a:pt x="764" y="1223"/>
                            <a:pt x="764" y="1223"/>
                          </a:cubicBezTo>
                          <a:cubicBezTo>
                            <a:pt x="776" y="1255"/>
                            <a:pt x="807" y="1278"/>
                            <a:pt x="844" y="1278"/>
                          </a:cubicBezTo>
                          <a:cubicBezTo>
                            <a:pt x="884" y="1278"/>
                            <a:pt x="917" y="1250"/>
                            <a:pt x="927" y="1214"/>
                          </a:cubicBezTo>
                          <a:cubicBezTo>
                            <a:pt x="1146" y="1073"/>
                            <a:pt x="1146" y="1073"/>
                            <a:pt x="1146" y="1073"/>
                          </a:cubicBezTo>
                          <a:cubicBezTo>
                            <a:pt x="1159" y="1081"/>
                            <a:pt x="1174" y="1087"/>
                            <a:pt x="1191" y="1087"/>
                          </a:cubicBezTo>
                          <a:cubicBezTo>
                            <a:pt x="1211" y="1087"/>
                            <a:pt x="1228" y="1079"/>
                            <a:pt x="1242" y="1068"/>
                          </a:cubicBezTo>
                          <a:cubicBezTo>
                            <a:pt x="1538" y="1221"/>
                            <a:pt x="1538" y="1221"/>
                            <a:pt x="1538" y="1221"/>
                          </a:cubicBezTo>
                          <a:cubicBezTo>
                            <a:pt x="1551" y="1254"/>
                            <a:pt x="1582" y="1278"/>
                            <a:pt x="1619" y="1278"/>
                          </a:cubicBezTo>
                          <a:cubicBezTo>
                            <a:pt x="1664" y="1278"/>
                            <a:pt x="1699" y="1244"/>
                            <a:pt x="1704" y="1200"/>
                          </a:cubicBezTo>
                          <a:cubicBezTo>
                            <a:pt x="1889" y="1045"/>
                            <a:pt x="1889" y="1045"/>
                            <a:pt x="1889" y="1045"/>
                          </a:cubicBezTo>
                          <a:cubicBezTo>
                            <a:pt x="1897" y="1048"/>
                            <a:pt x="1905" y="1050"/>
                            <a:pt x="1914" y="1050"/>
                          </a:cubicBezTo>
                          <a:cubicBezTo>
                            <a:pt x="1962" y="1050"/>
                            <a:pt x="2001" y="1011"/>
                            <a:pt x="2001" y="963"/>
                          </a:cubicBezTo>
                          <a:cubicBezTo>
                            <a:pt x="2001" y="915"/>
                            <a:pt x="1962" y="876"/>
                            <a:pt x="1914" y="876"/>
                          </a:cubicBezTo>
                          <a:close/>
                          <a:moveTo>
                            <a:pt x="1914" y="1243"/>
                          </a:moveTo>
                          <a:cubicBezTo>
                            <a:pt x="1663" y="1494"/>
                            <a:pt x="1663" y="1494"/>
                            <a:pt x="1663" y="1494"/>
                          </a:cubicBezTo>
                          <a:cubicBezTo>
                            <a:pt x="1666" y="1494"/>
                            <a:pt x="1666" y="1494"/>
                            <a:pt x="1666" y="1494"/>
                          </a:cubicBezTo>
                          <a:cubicBezTo>
                            <a:pt x="1666" y="2095"/>
                            <a:pt x="1666" y="2095"/>
                            <a:pt x="1666" y="2095"/>
                          </a:cubicBezTo>
                          <a:cubicBezTo>
                            <a:pt x="1914" y="2095"/>
                            <a:pt x="1914" y="2095"/>
                            <a:pt x="1914" y="2095"/>
                          </a:cubicBezTo>
                          <a:cubicBezTo>
                            <a:pt x="1914" y="1243"/>
                            <a:pt x="1914" y="1243"/>
                            <a:pt x="1914" y="1243"/>
                          </a:cubicBezTo>
                          <a:close/>
                          <a:moveTo>
                            <a:pt x="467" y="1324"/>
                          </a:moveTo>
                          <a:cubicBezTo>
                            <a:pt x="467" y="2095"/>
                            <a:pt x="467" y="2095"/>
                            <a:pt x="467" y="2095"/>
                          </a:cubicBezTo>
                          <a:cubicBezTo>
                            <a:pt x="798" y="2095"/>
                            <a:pt x="798" y="2095"/>
                            <a:pt x="798" y="2095"/>
                          </a:cubicBezTo>
                          <a:cubicBezTo>
                            <a:pt x="798" y="1510"/>
                            <a:pt x="798" y="1510"/>
                            <a:pt x="798" y="1510"/>
                          </a:cubicBezTo>
                          <a:lnTo>
                            <a:pt x="467" y="1324"/>
                          </a:lnTo>
                          <a:close/>
                          <a:moveTo>
                            <a:pt x="1191" y="1343"/>
                          </a:moveTo>
                          <a:cubicBezTo>
                            <a:pt x="891" y="1514"/>
                            <a:pt x="891" y="1514"/>
                            <a:pt x="891" y="1514"/>
                          </a:cubicBezTo>
                          <a:cubicBezTo>
                            <a:pt x="891" y="2095"/>
                            <a:pt x="891" y="2095"/>
                            <a:pt x="891" y="2095"/>
                          </a:cubicBezTo>
                          <a:cubicBezTo>
                            <a:pt x="1573" y="2095"/>
                            <a:pt x="1573" y="2095"/>
                            <a:pt x="1573" y="2095"/>
                          </a:cubicBezTo>
                          <a:cubicBezTo>
                            <a:pt x="1573" y="1517"/>
                            <a:pt x="1573" y="1517"/>
                            <a:pt x="1573" y="1517"/>
                          </a:cubicBezTo>
                          <a:lnTo>
                            <a:pt x="1191" y="1343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" name="Rectangle 13">
                      <a:extLst>
                        <a:ext uri="{FF2B5EF4-FFF2-40B4-BE49-F238E27FC236}">
                          <a16:creationId xmlns:a16="http://schemas.microsoft.com/office/drawing/2014/main" id="{09178DB7-22C9-4A06-8EEE-CE4948927D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41554" y="6023548"/>
                      <a:ext cx="128193" cy="291984"/>
                    </a:xfrm>
                    <a:custGeom>
                      <a:avLst/>
                      <a:gdLst>
                        <a:gd name="connsiteX0" fmla="*/ 0 w 125056"/>
                        <a:gd name="connsiteY0" fmla="*/ 0 h 286988"/>
                        <a:gd name="connsiteX1" fmla="*/ 125056 w 125056"/>
                        <a:gd name="connsiteY1" fmla="*/ 0 h 286988"/>
                        <a:gd name="connsiteX2" fmla="*/ 125056 w 125056"/>
                        <a:gd name="connsiteY2" fmla="*/ 286988 h 286988"/>
                        <a:gd name="connsiteX3" fmla="*/ 0 w 125056"/>
                        <a:gd name="connsiteY3" fmla="*/ 286988 h 286988"/>
                        <a:gd name="connsiteX4" fmla="*/ 0 w 125056"/>
                        <a:gd name="connsiteY4" fmla="*/ 0 h 286988"/>
                        <a:gd name="connsiteX0" fmla="*/ 0 w 125056"/>
                        <a:gd name="connsiteY0" fmla="*/ 0 h 286988"/>
                        <a:gd name="connsiteX1" fmla="*/ 122558 w 125056"/>
                        <a:gd name="connsiteY1" fmla="*/ 67456 h 286988"/>
                        <a:gd name="connsiteX2" fmla="*/ 125056 w 125056"/>
                        <a:gd name="connsiteY2" fmla="*/ 286988 h 286988"/>
                        <a:gd name="connsiteX3" fmla="*/ 0 w 125056"/>
                        <a:gd name="connsiteY3" fmla="*/ 286988 h 286988"/>
                        <a:gd name="connsiteX4" fmla="*/ 0 w 125056"/>
                        <a:gd name="connsiteY4" fmla="*/ 0 h 2869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5056" h="286988">
                          <a:moveTo>
                            <a:pt x="0" y="0"/>
                          </a:moveTo>
                          <a:lnTo>
                            <a:pt x="122558" y="67456"/>
                          </a:lnTo>
                          <a:cubicBezTo>
                            <a:pt x="123391" y="140633"/>
                            <a:pt x="124223" y="213811"/>
                            <a:pt x="125056" y="286988"/>
                          </a:cubicBezTo>
                          <a:lnTo>
                            <a:pt x="0" y="28698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35BEC19F-1266-4C08-87A2-3C66492122E9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1890479" y="5996066"/>
                      <a:ext cx="95716" cy="316357"/>
                    </a:xfrm>
                    <a:custGeom>
                      <a:avLst/>
                      <a:gdLst>
                        <a:gd name="connsiteX0" fmla="*/ 0 w 125056"/>
                        <a:gd name="connsiteY0" fmla="*/ 0 h 286988"/>
                        <a:gd name="connsiteX1" fmla="*/ 125056 w 125056"/>
                        <a:gd name="connsiteY1" fmla="*/ 0 h 286988"/>
                        <a:gd name="connsiteX2" fmla="*/ 125056 w 125056"/>
                        <a:gd name="connsiteY2" fmla="*/ 286988 h 286988"/>
                        <a:gd name="connsiteX3" fmla="*/ 0 w 125056"/>
                        <a:gd name="connsiteY3" fmla="*/ 286988 h 286988"/>
                        <a:gd name="connsiteX4" fmla="*/ 0 w 125056"/>
                        <a:gd name="connsiteY4" fmla="*/ 0 h 286988"/>
                        <a:gd name="connsiteX0" fmla="*/ 0 w 125056"/>
                        <a:gd name="connsiteY0" fmla="*/ 0 h 286988"/>
                        <a:gd name="connsiteX1" fmla="*/ 122558 w 125056"/>
                        <a:gd name="connsiteY1" fmla="*/ 67456 h 286988"/>
                        <a:gd name="connsiteX2" fmla="*/ 125056 w 125056"/>
                        <a:gd name="connsiteY2" fmla="*/ 286988 h 286988"/>
                        <a:gd name="connsiteX3" fmla="*/ 0 w 125056"/>
                        <a:gd name="connsiteY3" fmla="*/ 286988 h 286988"/>
                        <a:gd name="connsiteX4" fmla="*/ 0 w 125056"/>
                        <a:gd name="connsiteY4" fmla="*/ 0 h 286988"/>
                        <a:gd name="connsiteX0" fmla="*/ 0 w 128604"/>
                        <a:gd name="connsiteY0" fmla="*/ 0 h 304476"/>
                        <a:gd name="connsiteX1" fmla="*/ 126106 w 128604"/>
                        <a:gd name="connsiteY1" fmla="*/ 84944 h 304476"/>
                        <a:gd name="connsiteX2" fmla="*/ 128604 w 128604"/>
                        <a:gd name="connsiteY2" fmla="*/ 304476 h 304476"/>
                        <a:gd name="connsiteX3" fmla="*/ 3548 w 128604"/>
                        <a:gd name="connsiteY3" fmla="*/ 304476 h 304476"/>
                        <a:gd name="connsiteX4" fmla="*/ 0 w 128604"/>
                        <a:gd name="connsiteY4" fmla="*/ 0 h 304476"/>
                        <a:gd name="connsiteX0" fmla="*/ 0 w 129661"/>
                        <a:gd name="connsiteY0" fmla="*/ 0 h 304476"/>
                        <a:gd name="connsiteX1" fmla="*/ 129491 w 129661"/>
                        <a:gd name="connsiteY1" fmla="*/ 84944 h 304476"/>
                        <a:gd name="connsiteX2" fmla="*/ 128604 w 129661"/>
                        <a:gd name="connsiteY2" fmla="*/ 304476 h 304476"/>
                        <a:gd name="connsiteX3" fmla="*/ 3548 w 129661"/>
                        <a:gd name="connsiteY3" fmla="*/ 304476 h 304476"/>
                        <a:gd name="connsiteX4" fmla="*/ 0 w 129661"/>
                        <a:gd name="connsiteY4" fmla="*/ 0 h 3044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9661" h="304476">
                          <a:moveTo>
                            <a:pt x="0" y="0"/>
                          </a:moveTo>
                          <a:lnTo>
                            <a:pt x="129491" y="84944"/>
                          </a:lnTo>
                          <a:cubicBezTo>
                            <a:pt x="130324" y="158121"/>
                            <a:pt x="127771" y="231299"/>
                            <a:pt x="128604" y="304476"/>
                          </a:cubicBezTo>
                          <a:lnTo>
                            <a:pt x="3548" y="304476"/>
                          </a:lnTo>
                          <a:cubicBezTo>
                            <a:pt x="2365" y="202984"/>
                            <a:pt x="1183" y="101492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D33ED2B-1427-48C7-86FF-A4E949DE43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98949" y="6028543"/>
                      <a:ext cx="262329" cy="286378"/>
                    </a:xfrm>
                    <a:custGeom>
                      <a:avLst/>
                      <a:gdLst>
                        <a:gd name="connsiteX0" fmla="*/ 0 w 262329"/>
                        <a:gd name="connsiteY0" fmla="*/ 0 h 213925"/>
                        <a:gd name="connsiteX1" fmla="*/ 262329 w 262329"/>
                        <a:gd name="connsiteY1" fmla="*/ 0 h 213925"/>
                        <a:gd name="connsiteX2" fmla="*/ 262329 w 262329"/>
                        <a:gd name="connsiteY2" fmla="*/ 213925 h 213925"/>
                        <a:gd name="connsiteX3" fmla="*/ 0 w 262329"/>
                        <a:gd name="connsiteY3" fmla="*/ 213925 h 213925"/>
                        <a:gd name="connsiteX4" fmla="*/ 0 w 262329"/>
                        <a:gd name="connsiteY4" fmla="*/ 0 h 213925"/>
                        <a:gd name="connsiteX0" fmla="*/ 0 w 262329"/>
                        <a:gd name="connsiteY0" fmla="*/ 2498 h 216423"/>
                        <a:gd name="connsiteX1" fmla="*/ 127418 w 262329"/>
                        <a:gd name="connsiteY1" fmla="*/ 0 h 216423"/>
                        <a:gd name="connsiteX2" fmla="*/ 262329 w 262329"/>
                        <a:gd name="connsiteY2" fmla="*/ 2498 h 216423"/>
                        <a:gd name="connsiteX3" fmla="*/ 262329 w 262329"/>
                        <a:gd name="connsiteY3" fmla="*/ 216423 h 216423"/>
                        <a:gd name="connsiteX4" fmla="*/ 0 w 262329"/>
                        <a:gd name="connsiteY4" fmla="*/ 216423 h 216423"/>
                        <a:gd name="connsiteX5" fmla="*/ 0 w 262329"/>
                        <a:gd name="connsiteY5" fmla="*/ 2498 h 216423"/>
                        <a:gd name="connsiteX0" fmla="*/ 0 w 262329"/>
                        <a:gd name="connsiteY0" fmla="*/ 62459 h 276384"/>
                        <a:gd name="connsiteX1" fmla="*/ 114926 w 262329"/>
                        <a:gd name="connsiteY1" fmla="*/ 0 h 276384"/>
                        <a:gd name="connsiteX2" fmla="*/ 262329 w 262329"/>
                        <a:gd name="connsiteY2" fmla="*/ 62459 h 276384"/>
                        <a:gd name="connsiteX3" fmla="*/ 262329 w 262329"/>
                        <a:gd name="connsiteY3" fmla="*/ 276384 h 276384"/>
                        <a:gd name="connsiteX4" fmla="*/ 0 w 262329"/>
                        <a:gd name="connsiteY4" fmla="*/ 276384 h 276384"/>
                        <a:gd name="connsiteX5" fmla="*/ 0 w 262329"/>
                        <a:gd name="connsiteY5" fmla="*/ 62459 h 276384"/>
                        <a:gd name="connsiteX0" fmla="*/ 0 w 262329"/>
                        <a:gd name="connsiteY0" fmla="*/ 72453 h 286378"/>
                        <a:gd name="connsiteX1" fmla="*/ 117424 w 262329"/>
                        <a:gd name="connsiteY1" fmla="*/ 0 h 286378"/>
                        <a:gd name="connsiteX2" fmla="*/ 262329 w 262329"/>
                        <a:gd name="connsiteY2" fmla="*/ 72453 h 286378"/>
                        <a:gd name="connsiteX3" fmla="*/ 262329 w 262329"/>
                        <a:gd name="connsiteY3" fmla="*/ 286378 h 286378"/>
                        <a:gd name="connsiteX4" fmla="*/ 0 w 262329"/>
                        <a:gd name="connsiteY4" fmla="*/ 286378 h 286378"/>
                        <a:gd name="connsiteX5" fmla="*/ 0 w 262329"/>
                        <a:gd name="connsiteY5" fmla="*/ 72453 h 2863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62329" h="286378">
                          <a:moveTo>
                            <a:pt x="0" y="72453"/>
                          </a:moveTo>
                          <a:lnTo>
                            <a:pt x="117424" y="0"/>
                          </a:lnTo>
                          <a:lnTo>
                            <a:pt x="262329" y="72453"/>
                          </a:lnTo>
                          <a:lnTo>
                            <a:pt x="262329" y="286378"/>
                          </a:lnTo>
                          <a:lnTo>
                            <a:pt x="0" y="286378"/>
                          </a:lnTo>
                          <a:lnTo>
                            <a:pt x="0" y="72453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</p:grpSp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5C7BF2FD-A0D4-44A2-B70F-8763C51A9FD5}"/>
                  </a:ext>
                </a:extLst>
              </p:cNvPr>
              <p:cNvGrpSpPr/>
              <p:nvPr/>
            </p:nvGrpSpPr>
            <p:grpSpPr>
              <a:xfrm>
                <a:off x="7723399" y="5026422"/>
                <a:ext cx="3686493" cy="1555175"/>
                <a:chOff x="7480748" y="5026422"/>
                <a:chExt cx="3686493" cy="1555175"/>
              </a:xfrm>
            </p:grpSpPr>
            <p:sp>
              <p:nvSpPr>
                <p:cNvPr id="46" name="Freeform 20">
                  <a:extLst>
                    <a:ext uri="{FF2B5EF4-FFF2-40B4-BE49-F238E27FC236}">
                      <a16:creationId xmlns:a16="http://schemas.microsoft.com/office/drawing/2014/main" id="{674C331A-DCC7-4FFB-A242-7BCFACD9779E}"/>
                    </a:ext>
                  </a:extLst>
                </p:cNvPr>
                <p:cNvSpPr/>
                <p:nvPr/>
              </p:nvSpPr>
              <p:spPr>
                <a:xfrm flipH="1">
                  <a:off x="7480748" y="5393002"/>
                  <a:ext cx="3686493" cy="565492"/>
                </a:xfrm>
                <a:custGeom>
                  <a:avLst/>
                  <a:gdLst>
                    <a:gd name="connsiteX0" fmla="*/ 0 w 4290646"/>
                    <a:gd name="connsiteY0" fmla="*/ 0 h 900332"/>
                    <a:gd name="connsiteX1" fmla="*/ 4290646 w 4290646"/>
                    <a:gd name="connsiteY1" fmla="*/ 0 h 900332"/>
                    <a:gd name="connsiteX2" fmla="*/ 4290646 w 4290646"/>
                    <a:gd name="connsiteY2" fmla="*/ 900332 h 900332"/>
                    <a:gd name="connsiteX3" fmla="*/ 1195754 w 4290646"/>
                    <a:gd name="connsiteY3" fmla="*/ 900332 h 900332"/>
                    <a:gd name="connsiteX4" fmla="*/ 1195754 w 4290646"/>
                    <a:gd name="connsiteY4" fmla="*/ 604911 h 900332"/>
                    <a:gd name="connsiteX5" fmla="*/ 351693 w 4290646"/>
                    <a:gd name="connsiteY5" fmla="*/ 604911 h 900332"/>
                    <a:gd name="connsiteX6" fmla="*/ 351693 w 4290646"/>
                    <a:gd name="connsiteY6" fmla="*/ 900332 h 900332"/>
                    <a:gd name="connsiteX7" fmla="*/ 0 w 4290646"/>
                    <a:gd name="connsiteY7" fmla="*/ 900332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8" fmla="*/ 443133 w 4290646"/>
                    <a:gd name="connsiteY8" fmla="*/ 696351 h 900332"/>
                    <a:gd name="connsiteX0" fmla="*/ 351693 w 4290646"/>
                    <a:gd name="connsiteY0" fmla="*/ 604911 h 900332"/>
                    <a:gd name="connsiteX1" fmla="*/ 351693 w 4290646"/>
                    <a:gd name="connsiteY1" fmla="*/ 900332 h 900332"/>
                    <a:gd name="connsiteX2" fmla="*/ 0 w 4290646"/>
                    <a:gd name="connsiteY2" fmla="*/ 900332 h 900332"/>
                    <a:gd name="connsiteX3" fmla="*/ 0 w 4290646"/>
                    <a:gd name="connsiteY3" fmla="*/ 0 h 900332"/>
                    <a:gd name="connsiteX4" fmla="*/ 4290646 w 4290646"/>
                    <a:gd name="connsiteY4" fmla="*/ 0 h 900332"/>
                    <a:gd name="connsiteX5" fmla="*/ 4290646 w 4290646"/>
                    <a:gd name="connsiteY5" fmla="*/ 900332 h 900332"/>
                    <a:gd name="connsiteX6" fmla="*/ 1195754 w 4290646"/>
                    <a:gd name="connsiteY6" fmla="*/ 900332 h 900332"/>
                    <a:gd name="connsiteX7" fmla="*/ 1195754 w 4290646"/>
                    <a:gd name="connsiteY7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6" fmla="*/ 1195754 w 4290646"/>
                    <a:gd name="connsiteY6" fmla="*/ 604911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5" fmla="*/ 1195754 w 4290646"/>
                    <a:gd name="connsiteY5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  <a:gd name="connsiteX4" fmla="*/ 4290646 w 4290646"/>
                    <a:gd name="connsiteY4" fmla="*/ 900332 h 900332"/>
                    <a:gd name="connsiteX0" fmla="*/ 351693 w 4290646"/>
                    <a:gd name="connsiteY0" fmla="*/ 900332 h 900332"/>
                    <a:gd name="connsiteX1" fmla="*/ 0 w 4290646"/>
                    <a:gd name="connsiteY1" fmla="*/ 900332 h 900332"/>
                    <a:gd name="connsiteX2" fmla="*/ 0 w 4290646"/>
                    <a:gd name="connsiteY2" fmla="*/ 0 h 900332"/>
                    <a:gd name="connsiteX3" fmla="*/ 4290646 w 4290646"/>
                    <a:gd name="connsiteY3" fmla="*/ 0 h 900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90646" h="900332">
                      <a:moveTo>
                        <a:pt x="351693" y="900332"/>
                      </a:moveTo>
                      <a:lnTo>
                        <a:pt x="0" y="900332"/>
                      </a:lnTo>
                      <a:lnTo>
                        <a:pt x="0" y="0"/>
                      </a:lnTo>
                      <a:lnTo>
                        <a:pt x="4290646" y="0"/>
                      </a:lnTo>
                    </a:path>
                  </a:pathLst>
                </a:custGeom>
                <a:noFill/>
                <a:ln w="6350">
                  <a:solidFill>
                    <a:schemeClr val="accent6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B9C33F43-A51E-4913-AFD2-C6CEC770D345}"/>
                    </a:ext>
                  </a:extLst>
                </p:cNvPr>
                <p:cNvSpPr txBox="1"/>
                <p:nvPr/>
              </p:nvSpPr>
              <p:spPr>
                <a:xfrm flipH="1">
                  <a:off x="7773906" y="5026422"/>
                  <a:ext cx="1765227" cy="4001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IN" sz="2000" b="1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Disadvantages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9DA772AA-9659-4C08-9CEE-00AEF8101ACB}"/>
                    </a:ext>
                  </a:extLst>
                </p:cNvPr>
                <p:cNvSpPr txBox="1"/>
                <p:nvPr/>
              </p:nvSpPr>
              <p:spPr>
                <a:xfrm flipH="1">
                  <a:off x="7692650" y="5504379"/>
                  <a:ext cx="2778251" cy="1077218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Expensive Incorporation</a:t>
                  </a:r>
                </a:p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Loss of control</a:t>
                  </a:r>
                </a:p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r>
                    <a:rPr lang="en-IN" sz="16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Employee Status</a:t>
                  </a:r>
                </a:p>
                <a:p>
                  <a:pPr marL="182880" indent="-182880">
                    <a:buFont typeface="Wingdings" panose="05000000000000000000" pitchFamily="2" charset="2"/>
                    <a:buChar char="§"/>
                  </a:pPr>
                  <a:endParaRPr lang="en-IN" sz="1600" dirty="0">
                    <a:solidFill>
                      <a:schemeClr val="accent5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FF70AF7E-6041-4BEC-A6C6-14D0BCF5B066}"/>
                    </a:ext>
                  </a:extLst>
                </p:cNvPr>
                <p:cNvGrpSpPr/>
                <p:nvPr/>
              </p:nvGrpSpPr>
              <p:grpSpPr>
                <a:xfrm>
                  <a:off x="10296550" y="5641318"/>
                  <a:ext cx="655211" cy="634352"/>
                  <a:chOff x="10296550" y="5641318"/>
                  <a:chExt cx="655211" cy="634352"/>
                </a:xfrm>
              </p:grpSpPr>
              <p:sp>
                <p:nvSpPr>
                  <p:cNvPr id="50" name="Rectangle 49">
                    <a:extLst>
                      <a:ext uri="{FF2B5EF4-FFF2-40B4-BE49-F238E27FC236}">
                        <a16:creationId xmlns:a16="http://schemas.microsoft.com/office/drawing/2014/main" id="{3EAEEAF5-DC82-4931-A711-B66B5525BB35}"/>
                      </a:ext>
                    </a:extLst>
                  </p:cNvPr>
                  <p:cNvSpPr/>
                  <p:nvPr/>
                </p:nvSpPr>
                <p:spPr>
                  <a:xfrm>
                    <a:off x="10296550" y="5641318"/>
                    <a:ext cx="634352" cy="634352"/>
                  </a:xfrm>
                  <a:prstGeom prst="rect">
                    <a:avLst/>
                  </a:prstGeom>
                  <a:solidFill>
                    <a:schemeClr val="bg2"/>
                  </a:solidFill>
                  <a:ln w="635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DB6DF88F-DD4C-456B-A454-90D0F4FDE807}"/>
                      </a:ext>
                    </a:extLst>
                  </p:cNvPr>
                  <p:cNvGrpSpPr/>
                  <p:nvPr/>
                </p:nvGrpSpPr>
                <p:grpSpPr>
                  <a:xfrm>
                    <a:off x="10374547" y="5731795"/>
                    <a:ext cx="577214" cy="453386"/>
                    <a:chOff x="9168856" y="5586419"/>
                    <a:chExt cx="893258" cy="701629"/>
                  </a:xfrm>
                </p:grpSpPr>
                <p:sp>
                  <p:nvSpPr>
                    <p:cNvPr id="52" name="Freeform 56">
                      <a:extLst>
                        <a:ext uri="{FF2B5EF4-FFF2-40B4-BE49-F238E27FC236}">
                          <a16:creationId xmlns:a16="http://schemas.microsoft.com/office/drawing/2014/main" id="{511B020F-F875-4217-90CB-806BCE51307A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9168856" y="5586419"/>
                      <a:ext cx="753873" cy="689250"/>
                    </a:xfrm>
                    <a:custGeom>
                      <a:avLst/>
                      <a:gdLst>
                        <a:gd name="T0" fmla="*/ 1672 w 2151"/>
                        <a:gd name="T1" fmla="*/ 883 h 1971"/>
                        <a:gd name="T2" fmla="*/ 2034 w 2151"/>
                        <a:gd name="T3" fmla="*/ 1914 h 1971"/>
                        <a:gd name="T4" fmla="*/ 1729 w 2151"/>
                        <a:gd name="T5" fmla="*/ 1971 h 1971"/>
                        <a:gd name="T6" fmla="*/ 1170 w 2151"/>
                        <a:gd name="T7" fmla="*/ 1914 h 1971"/>
                        <a:gd name="T8" fmla="*/ 1474 w 2151"/>
                        <a:gd name="T9" fmla="*/ 1971 h 1971"/>
                        <a:gd name="T10" fmla="*/ 1532 w 2151"/>
                        <a:gd name="T11" fmla="*/ 1023 h 1971"/>
                        <a:gd name="T12" fmla="*/ 1170 w 2151"/>
                        <a:gd name="T13" fmla="*/ 1302 h 1971"/>
                        <a:gd name="T14" fmla="*/ 220 w 2151"/>
                        <a:gd name="T15" fmla="*/ 1971 h 1971"/>
                        <a:gd name="T16" fmla="*/ 524 w 2151"/>
                        <a:gd name="T17" fmla="*/ 1914 h 1971"/>
                        <a:gd name="T18" fmla="*/ 491 w 2151"/>
                        <a:gd name="T19" fmla="*/ 1540 h 1971"/>
                        <a:gd name="T20" fmla="*/ 162 w 2151"/>
                        <a:gd name="T21" fmla="*/ 1914 h 1971"/>
                        <a:gd name="T22" fmla="*/ 665 w 2151"/>
                        <a:gd name="T23" fmla="*/ 1466 h 1971"/>
                        <a:gd name="T24" fmla="*/ 722 w 2151"/>
                        <a:gd name="T25" fmla="*/ 1971 h 1971"/>
                        <a:gd name="T26" fmla="*/ 1027 w 2151"/>
                        <a:gd name="T27" fmla="*/ 1914 h 1971"/>
                        <a:gd name="T28" fmla="*/ 934 w 2151"/>
                        <a:gd name="T29" fmla="*/ 1223 h 1971"/>
                        <a:gd name="T30" fmla="*/ 670 w 2151"/>
                        <a:gd name="T31" fmla="*/ 1150 h 1971"/>
                        <a:gd name="T32" fmla="*/ 665 w 2151"/>
                        <a:gd name="T33" fmla="*/ 1466 h 1971"/>
                        <a:gd name="T34" fmla="*/ 2084 w 2151"/>
                        <a:gd name="T35" fmla="*/ 33 h 1971"/>
                        <a:gd name="T36" fmla="*/ 1922 w 2151"/>
                        <a:gd name="T37" fmla="*/ 33 h 1971"/>
                        <a:gd name="T38" fmla="*/ 846 w 2151"/>
                        <a:gd name="T39" fmla="*/ 535 h 1971"/>
                        <a:gd name="T40" fmla="*/ 684 w 2151"/>
                        <a:gd name="T41" fmla="*/ 535 h 1971"/>
                        <a:gd name="T42" fmla="*/ 248 w 2151"/>
                        <a:gd name="T43" fmla="*/ 959 h 1971"/>
                        <a:gd name="T44" fmla="*/ 153 w 2151"/>
                        <a:gd name="T45" fmla="*/ 866 h 1971"/>
                        <a:gd name="T46" fmla="*/ 65 w 2151"/>
                        <a:gd name="T47" fmla="*/ 847 h 1971"/>
                        <a:gd name="T48" fmla="*/ 22 w 2151"/>
                        <a:gd name="T49" fmla="*/ 926 h 1971"/>
                        <a:gd name="T50" fmla="*/ 3 w 2151"/>
                        <a:gd name="T51" fmla="*/ 1309 h 1971"/>
                        <a:gd name="T52" fmla="*/ 81 w 2151"/>
                        <a:gd name="T53" fmla="*/ 1393 h 1971"/>
                        <a:gd name="T54" fmla="*/ 481 w 2151"/>
                        <a:gd name="T55" fmla="*/ 1373 h 1971"/>
                        <a:gd name="T56" fmla="*/ 555 w 2151"/>
                        <a:gd name="T57" fmla="*/ 1331 h 1971"/>
                        <a:gd name="T58" fmla="*/ 501 w 2151"/>
                        <a:gd name="T59" fmla="*/ 1214 h 1971"/>
                        <a:gd name="T60" fmla="*/ 765 w 2151"/>
                        <a:gd name="T61" fmla="*/ 819 h 1971"/>
                        <a:gd name="T62" fmla="*/ 1134 w 2151"/>
                        <a:gd name="T63" fmla="*/ 1140 h 1971"/>
                        <a:gd name="T64" fmla="*/ 2108 w 2151"/>
                        <a:gd name="T65" fmla="*/ 214 h 19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</a:cxnLst>
                      <a:rect l="0" t="0" r="r" b="b"/>
                      <a:pathLst>
                        <a:path w="2151" h="1971">
                          <a:moveTo>
                            <a:pt x="1672" y="1914"/>
                          </a:moveTo>
                          <a:cubicBezTo>
                            <a:pt x="1672" y="883"/>
                            <a:pt x="1672" y="883"/>
                            <a:pt x="1672" y="883"/>
                          </a:cubicBezTo>
                          <a:cubicBezTo>
                            <a:pt x="2034" y="521"/>
                            <a:pt x="2034" y="521"/>
                            <a:pt x="2034" y="521"/>
                          </a:cubicBezTo>
                          <a:cubicBezTo>
                            <a:pt x="2034" y="1914"/>
                            <a:pt x="2034" y="1914"/>
                            <a:pt x="2034" y="1914"/>
                          </a:cubicBezTo>
                          <a:cubicBezTo>
                            <a:pt x="2034" y="1945"/>
                            <a:pt x="2008" y="1971"/>
                            <a:pt x="1977" y="1971"/>
                          </a:cubicBezTo>
                          <a:cubicBezTo>
                            <a:pt x="1729" y="1971"/>
                            <a:pt x="1729" y="1971"/>
                            <a:pt x="1729" y="1971"/>
                          </a:cubicBezTo>
                          <a:cubicBezTo>
                            <a:pt x="1698" y="1971"/>
                            <a:pt x="1672" y="1945"/>
                            <a:pt x="1672" y="1914"/>
                          </a:cubicBezTo>
                          <a:close/>
                          <a:moveTo>
                            <a:pt x="1170" y="1914"/>
                          </a:moveTo>
                          <a:cubicBezTo>
                            <a:pt x="1170" y="1945"/>
                            <a:pt x="1196" y="1971"/>
                            <a:pt x="1227" y="1971"/>
                          </a:cubicBezTo>
                          <a:cubicBezTo>
                            <a:pt x="1474" y="1971"/>
                            <a:pt x="1474" y="1971"/>
                            <a:pt x="1474" y="1971"/>
                          </a:cubicBezTo>
                          <a:cubicBezTo>
                            <a:pt x="1505" y="1971"/>
                            <a:pt x="1532" y="1945"/>
                            <a:pt x="1532" y="1914"/>
                          </a:cubicBezTo>
                          <a:cubicBezTo>
                            <a:pt x="1532" y="1023"/>
                            <a:pt x="1532" y="1023"/>
                            <a:pt x="1532" y="1023"/>
                          </a:cubicBezTo>
                          <a:cubicBezTo>
                            <a:pt x="1332" y="1223"/>
                            <a:pt x="1332" y="1223"/>
                            <a:pt x="1332" y="1223"/>
                          </a:cubicBezTo>
                          <a:cubicBezTo>
                            <a:pt x="1286" y="1269"/>
                            <a:pt x="1232" y="1295"/>
                            <a:pt x="1170" y="1302"/>
                          </a:cubicBezTo>
                          <a:cubicBezTo>
                            <a:pt x="1170" y="1914"/>
                            <a:pt x="1170" y="1914"/>
                            <a:pt x="1170" y="1914"/>
                          </a:cubicBezTo>
                          <a:close/>
                          <a:moveTo>
                            <a:pt x="220" y="1971"/>
                          </a:moveTo>
                          <a:cubicBezTo>
                            <a:pt x="467" y="1971"/>
                            <a:pt x="467" y="1971"/>
                            <a:pt x="467" y="1971"/>
                          </a:cubicBezTo>
                          <a:cubicBezTo>
                            <a:pt x="498" y="1971"/>
                            <a:pt x="524" y="1945"/>
                            <a:pt x="524" y="1914"/>
                          </a:cubicBezTo>
                          <a:cubicBezTo>
                            <a:pt x="524" y="1538"/>
                            <a:pt x="524" y="1538"/>
                            <a:pt x="524" y="1538"/>
                          </a:cubicBezTo>
                          <a:cubicBezTo>
                            <a:pt x="510" y="1540"/>
                            <a:pt x="498" y="1540"/>
                            <a:pt x="491" y="1540"/>
                          </a:cubicBezTo>
                          <a:cubicBezTo>
                            <a:pt x="381" y="1545"/>
                            <a:pt x="272" y="1550"/>
                            <a:pt x="162" y="1557"/>
                          </a:cubicBezTo>
                          <a:cubicBezTo>
                            <a:pt x="162" y="1914"/>
                            <a:pt x="162" y="1914"/>
                            <a:pt x="162" y="1914"/>
                          </a:cubicBezTo>
                          <a:cubicBezTo>
                            <a:pt x="162" y="1945"/>
                            <a:pt x="189" y="1971"/>
                            <a:pt x="220" y="1971"/>
                          </a:cubicBezTo>
                          <a:close/>
                          <a:moveTo>
                            <a:pt x="665" y="1466"/>
                          </a:moveTo>
                          <a:cubicBezTo>
                            <a:pt x="665" y="1914"/>
                            <a:pt x="665" y="1914"/>
                            <a:pt x="665" y="1914"/>
                          </a:cubicBezTo>
                          <a:cubicBezTo>
                            <a:pt x="665" y="1945"/>
                            <a:pt x="691" y="1971"/>
                            <a:pt x="722" y="1971"/>
                          </a:cubicBezTo>
                          <a:cubicBezTo>
                            <a:pt x="970" y="1971"/>
                            <a:pt x="970" y="1971"/>
                            <a:pt x="970" y="1971"/>
                          </a:cubicBezTo>
                          <a:cubicBezTo>
                            <a:pt x="1001" y="1971"/>
                            <a:pt x="1027" y="1945"/>
                            <a:pt x="1027" y="1914"/>
                          </a:cubicBezTo>
                          <a:cubicBezTo>
                            <a:pt x="1027" y="1285"/>
                            <a:pt x="1027" y="1285"/>
                            <a:pt x="1027" y="1285"/>
                          </a:cubicBezTo>
                          <a:cubicBezTo>
                            <a:pt x="993" y="1271"/>
                            <a:pt x="960" y="1250"/>
                            <a:pt x="934" y="1223"/>
                          </a:cubicBezTo>
                          <a:cubicBezTo>
                            <a:pt x="765" y="1054"/>
                            <a:pt x="765" y="1054"/>
                            <a:pt x="765" y="1054"/>
                          </a:cubicBezTo>
                          <a:cubicBezTo>
                            <a:pt x="670" y="1150"/>
                            <a:pt x="670" y="1150"/>
                            <a:pt x="670" y="1150"/>
                          </a:cubicBezTo>
                          <a:cubicBezTo>
                            <a:pt x="760" y="1254"/>
                            <a:pt x="727" y="1362"/>
                            <a:pt x="708" y="1402"/>
                          </a:cubicBezTo>
                          <a:cubicBezTo>
                            <a:pt x="698" y="1426"/>
                            <a:pt x="684" y="1447"/>
                            <a:pt x="665" y="1466"/>
                          </a:cubicBezTo>
                          <a:close/>
                          <a:moveTo>
                            <a:pt x="2105" y="54"/>
                          </a:moveTo>
                          <a:cubicBezTo>
                            <a:pt x="2084" y="33"/>
                            <a:pt x="2084" y="33"/>
                            <a:pt x="2084" y="33"/>
                          </a:cubicBezTo>
                          <a:cubicBezTo>
                            <a:pt x="2063" y="11"/>
                            <a:pt x="2034" y="0"/>
                            <a:pt x="2003" y="0"/>
                          </a:cubicBezTo>
                          <a:cubicBezTo>
                            <a:pt x="1972" y="0"/>
                            <a:pt x="1943" y="11"/>
                            <a:pt x="1922" y="33"/>
                          </a:cubicBezTo>
                          <a:cubicBezTo>
                            <a:pt x="1134" y="823"/>
                            <a:pt x="1134" y="823"/>
                            <a:pt x="1134" y="823"/>
                          </a:cubicBezTo>
                          <a:cubicBezTo>
                            <a:pt x="846" y="535"/>
                            <a:pt x="846" y="535"/>
                            <a:pt x="846" y="535"/>
                          </a:cubicBezTo>
                          <a:cubicBezTo>
                            <a:pt x="824" y="514"/>
                            <a:pt x="796" y="502"/>
                            <a:pt x="765" y="502"/>
                          </a:cubicBezTo>
                          <a:cubicBezTo>
                            <a:pt x="734" y="502"/>
                            <a:pt x="705" y="514"/>
                            <a:pt x="684" y="535"/>
                          </a:cubicBezTo>
                          <a:cubicBezTo>
                            <a:pt x="255" y="966"/>
                            <a:pt x="255" y="966"/>
                            <a:pt x="255" y="966"/>
                          </a:cubicBezTo>
                          <a:cubicBezTo>
                            <a:pt x="253" y="964"/>
                            <a:pt x="251" y="962"/>
                            <a:pt x="248" y="959"/>
                          </a:cubicBezTo>
                          <a:cubicBezTo>
                            <a:pt x="227" y="938"/>
                            <a:pt x="203" y="914"/>
                            <a:pt x="181" y="892"/>
                          </a:cubicBezTo>
                          <a:cubicBezTo>
                            <a:pt x="153" y="866"/>
                            <a:pt x="153" y="866"/>
                            <a:pt x="153" y="866"/>
                          </a:cubicBezTo>
                          <a:cubicBezTo>
                            <a:pt x="141" y="854"/>
                            <a:pt x="124" y="838"/>
                            <a:pt x="98" y="838"/>
                          </a:cubicBezTo>
                          <a:cubicBezTo>
                            <a:pt x="89" y="838"/>
                            <a:pt x="77" y="840"/>
                            <a:pt x="65" y="847"/>
                          </a:cubicBezTo>
                          <a:cubicBezTo>
                            <a:pt x="58" y="852"/>
                            <a:pt x="51" y="857"/>
                            <a:pt x="46" y="862"/>
                          </a:cubicBezTo>
                          <a:cubicBezTo>
                            <a:pt x="27" y="881"/>
                            <a:pt x="22" y="907"/>
                            <a:pt x="22" y="926"/>
                          </a:cubicBezTo>
                          <a:cubicBezTo>
                            <a:pt x="20" y="1009"/>
                            <a:pt x="15" y="1095"/>
                            <a:pt x="10" y="1181"/>
                          </a:cubicBezTo>
                          <a:cubicBezTo>
                            <a:pt x="3" y="1309"/>
                            <a:pt x="3" y="1309"/>
                            <a:pt x="3" y="1309"/>
                          </a:cubicBezTo>
                          <a:cubicBezTo>
                            <a:pt x="0" y="1338"/>
                            <a:pt x="8" y="1357"/>
                            <a:pt x="22" y="1371"/>
                          </a:cubicBezTo>
                          <a:cubicBezTo>
                            <a:pt x="36" y="1385"/>
                            <a:pt x="55" y="1393"/>
                            <a:pt x="81" y="1393"/>
                          </a:cubicBezTo>
                          <a:cubicBezTo>
                            <a:pt x="84" y="1393"/>
                            <a:pt x="86" y="1393"/>
                            <a:pt x="89" y="1393"/>
                          </a:cubicBezTo>
                          <a:cubicBezTo>
                            <a:pt x="220" y="1385"/>
                            <a:pt x="351" y="1381"/>
                            <a:pt x="481" y="1373"/>
                          </a:cubicBezTo>
                          <a:cubicBezTo>
                            <a:pt x="498" y="1373"/>
                            <a:pt x="522" y="1371"/>
                            <a:pt x="541" y="1352"/>
                          </a:cubicBezTo>
                          <a:cubicBezTo>
                            <a:pt x="546" y="1347"/>
                            <a:pt x="551" y="1340"/>
                            <a:pt x="555" y="1331"/>
                          </a:cubicBezTo>
                          <a:cubicBezTo>
                            <a:pt x="574" y="1288"/>
                            <a:pt x="548" y="1262"/>
                            <a:pt x="534" y="1247"/>
                          </a:cubicBezTo>
                          <a:cubicBezTo>
                            <a:pt x="501" y="1214"/>
                            <a:pt x="501" y="1214"/>
                            <a:pt x="501" y="1214"/>
                          </a:cubicBezTo>
                          <a:cubicBezTo>
                            <a:pt x="477" y="1190"/>
                            <a:pt x="455" y="1169"/>
                            <a:pt x="431" y="1145"/>
                          </a:cubicBezTo>
                          <a:cubicBezTo>
                            <a:pt x="765" y="819"/>
                            <a:pt x="765" y="819"/>
                            <a:pt x="765" y="819"/>
                          </a:cubicBezTo>
                          <a:cubicBezTo>
                            <a:pt x="1053" y="1107"/>
                            <a:pt x="1053" y="1107"/>
                            <a:pt x="1053" y="1107"/>
                          </a:cubicBezTo>
                          <a:cubicBezTo>
                            <a:pt x="1074" y="1128"/>
                            <a:pt x="1103" y="1140"/>
                            <a:pt x="1134" y="1140"/>
                          </a:cubicBezTo>
                          <a:cubicBezTo>
                            <a:pt x="1165" y="1140"/>
                            <a:pt x="1193" y="1128"/>
                            <a:pt x="1215" y="1107"/>
                          </a:cubicBezTo>
                          <a:cubicBezTo>
                            <a:pt x="2108" y="214"/>
                            <a:pt x="2108" y="214"/>
                            <a:pt x="2108" y="214"/>
                          </a:cubicBezTo>
                          <a:cubicBezTo>
                            <a:pt x="2151" y="169"/>
                            <a:pt x="2151" y="97"/>
                            <a:pt x="2105" y="54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53" name="Group 52">
                      <a:extLst>
                        <a:ext uri="{FF2B5EF4-FFF2-40B4-BE49-F238E27FC236}">
                          <a16:creationId xmlns:a16="http://schemas.microsoft.com/office/drawing/2014/main" id="{BF6C9AB7-3A53-4A75-BCA5-F5EF209795C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194843" y="5875848"/>
                      <a:ext cx="867271" cy="412200"/>
                      <a:chOff x="9194843" y="5875848"/>
                      <a:chExt cx="867271" cy="412200"/>
                    </a:xfrm>
                    <a:solidFill>
                      <a:schemeClr val="accent3"/>
                    </a:solidFill>
                  </p:grpSpPr>
                  <p:sp>
                    <p:nvSpPr>
                      <p:cNvPr id="54" name="Freeform: Shape 53">
                        <a:extLst>
                          <a:ext uri="{FF2B5EF4-FFF2-40B4-BE49-F238E27FC236}">
                            <a16:creationId xmlns:a16="http://schemas.microsoft.com/office/drawing/2014/main" id="{C509C5D6-0698-4F57-B9D8-591345911296}"/>
                          </a:ext>
                        </a:extLst>
                      </p:cNvPr>
                      <p:cNvSpPr/>
                      <p:nvPr/>
                    </p:nvSpPr>
                    <p:spPr>
                      <a:xfrm rot="18952652">
                        <a:off x="9194843" y="6099326"/>
                        <a:ext cx="188093" cy="188722"/>
                      </a:xfrm>
                      <a:custGeom>
                        <a:avLst/>
                        <a:gdLst>
                          <a:gd name="connsiteX0" fmla="*/ 98495 w 188093"/>
                          <a:gd name="connsiteY0" fmla="*/ 0 h 188722"/>
                          <a:gd name="connsiteX1" fmla="*/ 188093 w 188093"/>
                          <a:gd name="connsiteY1" fmla="*/ 86895 h 188722"/>
                          <a:gd name="connsiteX2" fmla="*/ 95467 w 188093"/>
                          <a:gd name="connsiteY2" fmla="*/ 182403 h 188722"/>
                          <a:gd name="connsiteX3" fmla="*/ 66050 w 188093"/>
                          <a:gd name="connsiteY3" fmla="*/ 182853 h 188722"/>
                          <a:gd name="connsiteX4" fmla="*/ 6320 w 188093"/>
                          <a:gd name="connsiteY4" fmla="*/ 124924 h 188722"/>
                          <a:gd name="connsiteX5" fmla="*/ 5869 w 188093"/>
                          <a:gd name="connsiteY5" fmla="*/ 95508 h 188722"/>
                          <a:gd name="connsiteX6" fmla="*/ 98495 w 188093"/>
                          <a:gd name="connsiteY6" fmla="*/ 0 h 18872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88093" h="188722">
                            <a:moveTo>
                              <a:pt x="98495" y="0"/>
                            </a:moveTo>
                            <a:lnTo>
                              <a:pt x="188093" y="86895"/>
                            </a:lnTo>
                            <a:lnTo>
                              <a:pt x="95467" y="182403"/>
                            </a:lnTo>
                            <a:cubicBezTo>
                              <a:pt x="87468" y="190650"/>
                              <a:pt x="74298" y="190851"/>
                              <a:pt x="66050" y="182853"/>
                            </a:cubicBezTo>
                            <a:lnTo>
                              <a:pt x="6320" y="124924"/>
                            </a:lnTo>
                            <a:cubicBezTo>
                              <a:pt x="-1928" y="116926"/>
                              <a:pt x="-2129" y="103755"/>
                              <a:pt x="5869" y="95508"/>
                            </a:cubicBezTo>
                            <a:lnTo>
                              <a:pt x="98495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55" name="Freeform: Shape 54">
                        <a:extLst>
                          <a:ext uri="{FF2B5EF4-FFF2-40B4-BE49-F238E27FC236}">
                            <a16:creationId xmlns:a16="http://schemas.microsoft.com/office/drawing/2014/main" id="{2C57945E-47FF-4BE5-9E9B-70C2EE54DF30}"/>
                          </a:ext>
                        </a:extLst>
                      </p:cNvPr>
                      <p:cNvSpPr/>
                      <p:nvPr/>
                    </p:nvSpPr>
                    <p:spPr>
                      <a:xfrm rot="18952652">
                        <a:off x="9632387" y="5875848"/>
                        <a:ext cx="429727" cy="350978"/>
                      </a:xfrm>
                      <a:custGeom>
                        <a:avLst/>
                        <a:gdLst>
                          <a:gd name="connsiteX0" fmla="*/ 429727 w 429727"/>
                          <a:gd name="connsiteY0" fmla="*/ 0 h 350978"/>
                          <a:gd name="connsiteX1" fmla="*/ 95468 w 429727"/>
                          <a:gd name="connsiteY1" fmla="*/ 344658 h 350978"/>
                          <a:gd name="connsiteX2" fmla="*/ 66051 w 429727"/>
                          <a:gd name="connsiteY2" fmla="*/ 345109 h 350978"/>
                          <a:gd name="connsiteX3" fmla="*/ 6321 w 429727"/>
                          <a:gd name="connsiteY3" fmla="*/ 287181 h 350978"/>
                          <a:gd name="connsiteX4" fmla="*/ 5870 w 429727"/>
                          <a:gd name="connsiteY4" fmla="*/ 257764 h 350978"/>
                          <a:gd name="connsiteX5" fmla="*/ 255857 w 429727"/>
                          <a:gd name="connsiteY5" fmla="*/ 0 h 350978"/>
                          <a:gd name="connsiteX6" fmla="*/ 429727 w 429727"/>
                          <a:gd name="connsiteY6" fmla="*/ 0 h 35097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429727" h="350978">
                            <a:moveTo>
                              <a:pt x="429727" y="0"/>
                            </a:moveTo>
                            <a:lnTo>
                              <a:pt x="95468" y="344658"/>
                            </a:lnTo>
                            <a:cubicBezTo>
                              <a:pt x="87469" y="352906"/>
                              <a:pt x="74299" y="353107"/>
                              <a:pt x="66051" y="345109"/>
                            </a:cubicBezTo>
                            <a:lnTo>
                              <a:pt x="6321" y="287181"/>
                            </a:lnTo>
                            <a:cubicBezTo>
                              <a:pt x="-1927" y="279182"/>
                              <a:pt x="-2128" y="266012"/>
                              <a:pt x="5870" y="257764"/>
                            </a:cubicBezTo>
                            <a:lnTo>
                              <a:pt x="255857" y="0"/>
                            </a:lnTo>
                            <a:lnTo>
                              <a:pt x="429727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56" name="Freeform: Shape 55">
                        <a:extLst>
                          <a:ext uri="{FF2B5EF4-FFF2-40B4-BE49-F238E27FC236}">
                            <a16:creationId xmlns:a16="http://schemas.microsoft.com/office/drawing/2014/main" id="{DDEE9CAA-33A6-4AB5-A426-2CD8DF4DB51A}"/>
                          </a:ext>
                        </a:extLst>
                      </p:cNvPr>
                      <p:cNvSpPr/>
                      <p:nvPr/>
                    </p:nvSpPr>
                    <p:spPr>
                      <a:xfrm rot="18952652">
                        <a:off x="9328229" y="5994080"/>
                        <a:ext cx="244667" cy="288324"/>
                      </a:xfrm>
                      <a:custGeom>
                        <a:avLst/>
                        <a:gdLst>
                          <a:gd name="connsiteX0" fmla="*/ 240689 w 244084"/>
                          <a:gd name="connsiteY0" fmla="*/ 849 h 288324"/>
                          <a:gd name="connsiteX1" fmla="*/ 240690 w 244084"/>
                          <a:gd name="connsiteY1" fmla="*/ 111950 h 288324"/>
                          <a:gd name="connsiteX2" fmla="*/ 244084 w 244084"/>
                          <a:gd name="connsiteY2" fmla="*/ 128763 h 288324"/>
                          <a:gd name="connsiteX3" fmla="*/ 95466 w 244084"/>
                          <a:gd name="connsiteY3" fmla="*/ 282004 h 288324"/>
                          <a:gd name="connsiteX4" fmla="*/ 66050 w 244084"/>
                          <a:gd name="connsiteY4" fmla="*/ 282455 h 288324"/>
                          <a:gd name="connsiteX5" fmla="*/ 6319 w 244084"/>
                          <a:gd name="connsiteY5" fmla="*/ 224528 h 288324"/>
                          <a:gd name="connsiteX6" fmla="*/ 5869 w 244084"/>
                          <a:gd name="connsiteY6" fmla="*/ 195111 h 288324"/>
                          <a:gd name="connsiteX7" fmla="*/ 121443 w 244084"/>
                          <a:gd name="connsiteY7" fmla="*/ 75941 h 288324"/>
                          <a:gd name="connsiteX8" fmla="*/ 128565 w 244084"/>
                          <a:gd name="connsiteY8" fmla="*/ 78764 h 288324"/>
                          <a:gd name="connsiteX9" fmla="*/ 158931 w 244084"/>
                          <a:gd name="connsiteY9" fmla="*/ 65638 h 288324"/>
                          <a:gd name="connsiteX10" fmla="*/ 181457 w 244084"/>
                          <a:gd name="connsiteY10" fmla="*/ 42411 h 288324"/>
                          <a:gd name="connsiteX11" fmla="*/ 193647 w 244084"/>
                          <a:gd name="connsiteY11" fmla="*/ 11658 h 288324"/>
                          <a:gd name="connsiteX12" fmla="*/ 190607 w 244084"/>
                          <a:gd name="connsiteY12" fmla="*/ 4625 h 288324"/>
                          <a:gd name="connsiteX13" fmla="*/ 195093 w 244084"/>
                          <a:gd name="connsiteY13" fmla="*/ 0 h 288324"/>
                          <a:gd name="connsiteX14" fmla="*/ 240689 w 244084"/>
                          <a:gd name="connsiteY14" fmla="*/ 849 h 288324"/>
                          <a:gd name="connsiteX0" fmla="*/ 240689 w 240690"/>
                          <a:gd name="connsiteY0" fmla="*/ 849 h 288324"/>
                          <a:gd name="connsiteX1" fmla="*/ 240690 w 240690"/>
                          <a:gd name="connsiteY1" fmla="*/ 111950 h 288324"/>
                          <a:gd name="connsiteX2" fmla="*/ 95466 w 240690"/>
                          <a:gd name="connsiteY2" fmla="*/ 282004 h 288324"/>
                          <a:gd name="connsiteX3" fmla="*/ 66050 w 240690"/>
                          <a:gd name="connsiteY3" fmla="*/ 282455 h 288324"/>
                          <a:gd name="connsiteX4" fmla="*/ 6319 w 240690"/>
                          <a:gd name="connsiteY4" fmla="*/ 224528 h 288324"/>
                          <a:gd name="connsiteX5" fmla="*/ 5869 w 240690"/>
                          <a:gd name="connsiteY5" fmla="*/ 195111 h 288324"/>
                          <a:gd name="connsiteX6" fmla="*/ 121443 w 240690"/>
                          <a:gd name="connsiteY6" fmla="*/ 75941 h 288324"/>
                          <a:gd name="connsiteX7" fmla="*/ 128565 w 240690"/>
                          <a:gd name="connsiteY7" fmla="*/ 78764 h 288324"/>
                          <a:gd name="connsiteX8" fmla="*/ 158931 w 240690"/>
                          <a:gd name="connsiteY8" fmla="*/ 65638 h 288324"/>
                          <a:gd name="connsiteX9" fmla="*/ 181457 w 240690"/>
                          <a:gd name="connsiteY9" fmla="*/ 42411 h 288324"/>
                          <a:gd name="connsiteX10" fmla="*/ 193647 w 240690"/>
                          <a:gd name="connsiteY10" fmla="*/ 11658 h 288324"/>
                          <a:gd name="connsiteX11" fmla="*/ 190607 w 240690"/>
                          <a:gd name="connsiteY11" fmla="*/ 4625 h 288324"/>
                          <a:gd name="connsiteX12" fmla="*/ 195093 w 240690"/>
                          <a:gd name="connsiteY12" fmla="*/ 0 h 288324"/>
                          <a:gd name="connsiteX13" fmla="*/ 240689 w 240690"/>
                          <a:gd name="connsiteY13" fmla="*/ 849 h 288324"/>
                          <a:gd name="connsiteX0" fmla="*/ 240689 w 246627"/>
                          <a:gd name="connsiteY0" fmla="*/ 849 h 288324"/>
                          <a:gd name="connsiteX1" fmla="*/ 246627 w 246627"/>
                          <a:gd name="connsiteY1" fmla="*/ 132477 h 288324"/>
                          <a:gd name="connsiteX2" fmla="*/ 95466 w 246627"/>
                          <a:gd name="connsiteY2" fmla="*/ 282004 h 288324"/>
                          <a:gd name="connsiteX3" fmla="*/ 66050 w 246627"/>
                          <a:gd name="connsiteY3" fmla="*/ 282455 h 288324"/>
                          <a:gd name="connsiteX4" fmla="*/ 6319 w 246627"/>
                          <a:gd name="connsiteY4" fmla="*/ 224528 h 288324"/>
                          <a:gd name="connsiteX5" fmla="*/ 5869 w 246627"/>
                          <a:gd name="connsiteY5" fmla="*/ 195111 h 288324"/>
                          <a:gd name="connsiteX6" fmla="*/ 121443 w 246627"/>
                          <a:gd name="connsiteY6" fmla="*/ 75941 h 288324"/>
                          <a:gd name="connsiteX7" fmla="*/ 128565 w 246627"/>
                          <a:gd name="connsiteY7" fmla="*/ 78764 h 288324"/>
                          <a:gd name="connsiteX8" fmla="*/ 158931 w 246627"/>
                          <a:gd name="connsiteY8" fmla="*/ 65638 h 288324"/>
                          <a:gd name="connsiteX9" fmla="*/ 181457 w 246627"/>
                          <a:gd name="connsiteY9" fmla="*/ 42411 h 288324"/>
                          <a:gd name="connsiteX10" fmla="*/ 193647 w 246627"/>
                          <a:gd name="connsiteY10" fmla="*/ 11658 h 288324"/>
                          <a:gd name="connsiteX11" fmla="*/ 190607 w 246627"/>
                          <a:gd name="connsiteY11" fmla="*/ 4625 h 288324"/>
                          <a:gd name="connsiteX12" fmla="*/ 195093 w 246627"/>
                          <a:gd name="connsiteY12" fmla="*/ 0 h 288324"/>
                          <a:gd name="connsiteX13" fmla="*/ 240689 w 246627"/>
                          <a:gd name="connsiteY13" fmla="*/ 849 h 288324"/>
                          <a:gd name="connsiteX0" fmla="*/ 240689 w 244667"/>
                          <a:gd name="connsiteY0" fmla="*/ 849 h 288324"/>
                          <a:gd name="connsiteX1" fmla="*/ 244667 w 244667"/>
                          <a:gd name="connsiteY1" fmla="*/ 126883 h 288324"/>
                          <a:gd name="connsiteX2" fmla="*/ 95466 w 244667"/>
                          <a:gd name="connsiteY2" fmla="*/ 282004 h 288324"/>
                          <a:gd name="connsiteX3" fmla="*/ 66050 w 244667"/>
                          <a:gd name="connsiteY3" fmla="*/ 282455 h 288324"/>
                          <a:gd name="connsiteX4" fmla="*/ 6319 w 244667"/>
                          <a:gd name="connsiteY4" fmla="*/ 224528 h 288324"/>
                          <a:gd name="connsiteX5" fmla="*/ 5869 w 244667"/>
                          <a:gd name="connsiteY5" fmla="*/ 195111 h 288324"/>
                          <a:gd name="connsiteX6" fmla="*/ 121443 w 244667"/>
                          <a:gd name="connsiteY6" fmla="*/ 75941 h 288324"/>
                          <a:gd name="connsiteX7" fmla="*/ 128565 w 244667"/>
                          <a:gd name="connsiteY7" fmla="*/ 78764 h 288324"/>
                          <a:gd name="connsiteX8" fmla="*/ 158931 w 244667"/>
                          <a:gd name="connsiteY8" fmla="*/ 65638 h 288324"/>
                          <a:gd name="connsiteX9" fmla="*/ 181457 w 244667"/>
                          <a:gd name="connsiteY9" fmla="*/ 42411 h 288324"/>
                          <a:gd name="connsiteX10" fmla="*/ 193647 w 244667"/>
                          <a:gd name="connsiteY10" fmla="*/ 11658 h 288324"/>
                          <a:gd name="connsiteX11" fmla="*/ 190607 w 244667"/>
                          <a:gd name="connsiteY11" fmla="*/ 4625 h 288324"/>
                          <a:gd name="connsiteX12" fmla="*/ 195093 w 244667"/>
                          <a:gd name="connsiteY12" fmla="*/ 0 h 288324"/>
                          <a:gd name="connsiteX13" fmla="*/ 240689 w 244667"/>
                          <a:gd name="connsiteY13" fmla="*/ 849 h 2883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</a:cxnLst>
                        <a:rect l="l" t="t" r="r" b="b"/>
                        <a:pathLst>
                          <a:path w="244667" h="288324">
                            <a:moveTo>
                              <a:pt x="240689" y="849"/>
                            </a:moveTo>
                            <a:cubicBezTo>
                              <a:pt x="240689" y="37883"/>
                              <a:pt x="244667" y="89849"/>
                              <a:pt x="244667" y="126883"/>
                            </a:cubicBezTo>
                            <a:lnTo>
                              <a:pt x="95466" y="282004"/>
                            </a:lnTo>
                            <a:cubicBezTo>
                              <a:pt x="87468" y="290252"/>
                              <a:pt x="74297" y="290453"/>
                              <a:pt x="66050" y="282455"/>
                            </a:cubicBezTo>
                            <a:lnTo>
                              <a:pt x="6319" y="224528"/>
                            </a:lnTo>
                            <a:cubicBezTo>
                              <a:pt x="-1928" y="216528"/>
                              <a:pt x="-2130" y="203358"/>
                              <a:pt x="5869" y="195111"/>
                            </a:cubicBezTo>
                            <a:lnTo>
                              <a:pt x="121443" y="75941"/>
                            </a:lnTo>
                            <a:lnTo>
                              <a:pt x="128565" y="78764"/>
                            </a:lnTo>
                            <a:cubicBezTo>
                              <a:pt x="139626" y="78595"/>
                              <a:pt x="150621" y="74206"/>
                              <a:pt x="158931" y="65638"/>
                            </a:cubicBezTo>
                            <a:lnTo>
                              <a:pt x="181457" y="42411"/>
                            </a:lnTo>
                            <a:cubicBezTo>
                              <a:pt x="189766" y="33844"/>
                              <a:pt x="193816" y="22718"/>
                              <a:pt x="193647" y="11658"/>
                            </a:cubicBezTo>
                            <a:lnTo>
                              <a:pt x="190607" y="4625"/>
                            </a:lnTo>
                            <a:lnTo>
                              <a:pt x="195093" y="0"/>
                            </a:lnTo>
                            <a:lnTo>
                              <a:pt x="240689" y="849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57" name="Freeform: Shape 56">
                        <a:extLst>
                          <a:ext uri="{FF2B5EF4-FFF2-40B4-BE49-F238E27FC236}">
                            <a16:creationId xmlns:a16="http://schemas.microsoft.com/office/drawing/2014/main" id="{40A13AB7-0B03-43C8-A936-DA532C96949C}"/>
                          </a:ext>
                        </a:extLst>
                      </p:cNvPr>
                      <p:cNvSpPr/>
                      <p:nvPr/>
                    </p:nvSpPr>
                    <p:spPr>
                      <a:xfrm rot="18952652">
                        <a:off x="9510394" y="6009204"/>
                        <a:ext cx="310866" cy="243888"/>
                      </a:xfrm>
                      <a:custGeom>
                        <a:avLst/>
                        <a:gdLst>
                          <a:gd name="connsiteX0" fmla="*/ 310866 w 310866"/>
                          <a:gd name="connsiteY0" fmla="*/ 11662 h 240082"/>
                          <a:gd name="connsiteX1" fmla="*/ 95467 w 310866"/>
                          <a:gd name="connsiteY1" fmla="*/ 233763 h 240082"/>
                          <a:gd name="connsiteX2" fmla="*/ 66050 w 310866"/>
                          <a:gd name="connsiteY2" fmla="*/ 234214 h 240082"/>
                          <a:gd name="connsiteX3" fmla="*/ 6320 w 310866"/>
                          <a:gd name="connsiteY3" fmla="*/ 176285 h 240082"/>
                          <a:gd name="connsiteX4" fmla="*/ 5869 w 310866"/>
                          <a:gd name="connsiteY4" fmla="*/ 146869 h 240082"/>
                          <a:gd name="connsiteX5" fmla="*/ 148306 w 310866"/>
                          <a:gd name="connsiteY5" fmla="*/ 0 h 240082"/>
                          <a:gd name="connsiteX6" fmla="*/ 157385 w 310866"/>
                          <a:gd name="connsiteY6" fmla="*/ 6121 h 240082"/>
                          <a:gd name="connsiteX7" fmla="*/ 184831 w 310866"/>
                          <a:gd name="connsiteY7" fmla="*/ 11662 h 240082"/>
                          <a:gd name="connsiteX8" fmla="*/ 310866 w 310866"/>
                          <a:gd name="connsiteY8" fmla="*/ 11662 h 240082"/>
                          <a:gd name="connsiteX0" fmla="*/ 310866 w 311420"/>
                          <a:gd name="connsiteY0" fmla="*/ 17937 h 246357"/>
                          <a:gd name="connsiteX1" fmla="*/ 95467 w 311420"/>
                          <a:gd name="connsiteY1" fmla="*/ 240038 h 246357"/>
                          <a:gd name="connsiteX2" fmla="*/ 66050 w 311420"/>
                          <a:gd name="connsiteY2" fmla="*/ 240489 h 246357"/>
                          <a:gd name="connsiteX3" fmla="*/ 6320 w 311420"/>
                          <a:gd name="connsiteY3" fmla="*/ 182560 h 246357"/>
                          <a:gd name="connsiteX4" fmla="*/ 5869 w 311420"/>
                          <a:gd name="connsiteY4" fmla="*/ 153144 h 246357"/>
                          <a:gd name="connsiteX5" fmla="*/ 148306 w 311420"/>
                          <a:gd name="connsiteY5" fmla="*/ 6275 h 246357"/>
                          <a:gd name="connsiteX6" fmla="*/ 157385 w 311420"/>
                          <a:gd name="connsiteY6" fmla="*/ 12396 h 246357"/>
                          <a:gd name="connsiteX7" fmla="*/ 310866 w 311420"/>
                          <a:gd name="connsiteY7" fmla="*/ 17937 h 246357"/>
                          <a:gd name="connsiteX0" fmla="*/ 310866 w 310866"/>
                          <a:gd name="connsiteY0" fmla="*/ 11662 h 240082"/>
                          <a:gd name="connsiteX1" fmla="*/ 95467 w 310866"/>
                          <a:gd name="connsiteY1" fmla="*/ 233763 h 240082"/>
                          <a:gd name="connsiteX2" fmla="*/ 66050 w 310866"/>
                          <a:gd name="connsiteY2" fmla="*/ 234214 h 240082"/>
                          <a:gd name="connsiteX3" fmla="*/ 6320 w 310866"/>
                          <a:gd name="connsiteY3" fmla="*/ 176285 h 240082"/>
                          <a:gd name="connsiteX4" fmla="*/ 5869 w 310866"/>
                          <a:gd name="connsiteY4" fmla="*/ 146869 h 240082"/>
                          <a:gd name="connsiteX5" fmla="*/ 148306 w 310866"/>
                          <a:gd name="connsiteY5" fmla="*/ 0 h 240082"/>
                          <a:gd name="connsiteX6" fmla="*/ 310866 w 310866"/>
                          <a:gd name="connsiteY6" fmla="*/ 11662 h 240082"/>
                          <a:gd name="connsiteX0" fmla="*/ 310866 w 310866"/>
                          <a:gd name="connsiteY0" fmla="*/ 15468 h 243888"/>
                          <a:gd name="connsiteX1" fmla="*/ 95467 w 310866"/>
                          <a:gd name="connsiteY1" fmla="*/ 237569 h 243888"/>
                          <a:gd name="connsiteX2" fmla="*/ 66050 w 310866"/>
                          <a:gd name="connsiteY2" fmla="*/ 238020 h 243888"/>
                          <a:gd name="connsiteX3" fmla="*/ 6320 w 310866"/>
                          <a:gd name="connsiteY3" fmla="*/ 180091 h 243888"/>
                          <a:gd name="connsiteX4" fmla="*/ 5869 w 310866"/>
                          <a:gd name="connsiteY4" fmla="*/ 150675 h 243888"/>
                          <a:gd name="connsiteX5" fmla="*/ 151997 w 310866"/>
                          <a:gd name="connsiteY5" fmla="*/ 0 h 243888"/>
                          <a:gd name="connsiteX6" fmla="*/ 310866 w 310866"/>
                          <a:gd name="connsiteY6" fmla="*/ 15468 h 24388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310866" h="243888">
                            <a:moveTo>
                              <a:pt x="310866" y="15468"/>
                            </a:moveTo>
                            <a:lnTo>
                              <a:pt x="95467" y="237569"/>
                            </a:lnTo>
                            <a:cubicBezTo>
                              <a:pt x="87468" y="245816"/>
                              <a:pt x="74298" y="246018"/>
                              <a:pt x="66050" y="238020"/>
                            </a:cubicBezTo>
                            <a:lnTo>
                              <a:pt x="6320" y="180091"/>
                            </a:lnTo>
                            <a:cubicBezTo>
                              <a:pt x="-1928" y="172093"/>
                              <a:pt x="-2129" y="158922"/>
                              <a:pt x="5869" y="150675"/>
                            </a:cubicBezTo>
                            <a:lnTo>
                              <a:pt x="151997" y="0"/>
                            </a:lnTo>
                            <a:lnTo>
                              <a:pt x="310866" y="15468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C53B60B8-37C6-4850-9452-50F05FCD47F5}"/>
              </a:ext>
            </a:extLst>
          </p:cNvPr>
          <p:cNvGrpSpPr/>
          <p:nvPr/>
        </p:nvGrpSpPr>
        <p:grpSpPr>
          <a:xfrm>
            <a:off x="4463354" y="26908"/>
            <a:ext cx="3242556" cy="6858000"/>
            <a:chOff x="4464102" y="16441"/>
            <a:chExt cx="3242556" cy="6858000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76607842-B55D-41CA-A7AF-546F7ADE662F}"/>
                </a:ext>
              </a:extLst>
            </p:cNvPr>
            <p:cNvSpPr/>
            <p:nvPr/>
          </p:nvSpPr>
          <p:spPr>
            <a:xfrm>
              <a:off x="4464102" y="16441"/>
              <a:ext cx="3203566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C67DE2D2-4372-4294-A95B-88FBE291FB3D}"/>
                </a:ext>
              </a:extLst>
            </p:cNvPr>
            <p:cNvGrpSpPr/>
            <p:nvPr/>
          </p:nvGrpSpPr>
          <p:grpSpPr>
            <a:xfrm>
              <a:off x="4473493" y="441685"/>
              <a:ext cx="3233165" cy="5732392"/>
              <a:chOff x="4473493" y="426613"/>
              <a:chExt cx="3233165" cy="5732392"/>
            </a:xfrm>
          </p:grpSpPr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00AE6CF0-704A-4F6F-92BD-BE762B79E211}"/>
                  </a:ext>
                </a:extLst>
              </p:cNvPr>
              <p:cNvGrpSpPr/>
              <p:nvPr/>
            </p:nvGrpSpPr>
            <p:grpSpPr>
              <a:xfrm>
                <a:off x="4849090" y="2651106"/>
                <a:ext cx="2493820" cy="2493820"/>
                <a:chOff x="4728202" y="3099368"/>
                <a:chExt cx="2493820" cy="2493820"/>
              </a:xfrm>
            </p:grpSpPr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C78B563F-1C62-4231-BB15-36EC3E310D11}"/>
                    </a:ext>
                  </a:extLst>
                </p:cNvPr>
                <p:cNvSpPr/>
                <p:nvPr/>
              </p:nvSpPr>
              <p:spPr>
                <a:xfrm>
                  <a:off x="4728202" y="3099368"/>
                  <a:ext cx="2493820" cy="2493820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grpSp>
              <p:nvGrpSpPr>
                <p:cNvPr id="88" name="Group 87">
                  <a:extLst>
                    <a:ext uri="{FF2B5EF4-FFF2-40B4-BE49-F238E27FC236}">
                      <a16:creationId xmlns:a16="http://schemas.microsoft.com/office/drawing/2014/main" id="{31A33586-0D76-42C4-AB22-A30326CED66B}"/>
                    </a:ext>
                  </a:extLst>
                </p:cNvPr>
                <p:cNvGrpSpPr/>
                <p:nvPr/>
              </p:nvGrpSpPr>
              <p:grpSpPr>
                <a:xfrm>
                  <a:off x="5247011" y="3594559"/>
                  <a:ext cx="1456202" cy="1503438"/>
                  <a:chOff x="5240145" y="1555598"/>
                  <a:chExt cx="1413375" cy="1459222"/>
                </a:xfrm>
                <a:solidFill>
                  <a:schemeClr val="accent5"/>
                </a:solidFill>
              </p:grpSpPr>
              <p:grpSp>
                <p:nvGrpSpPr>
                  <p:cNvPr id="89" name="Group 88">
                    <a:extLst>
                      <a:ext uri="{FF2B5EF4-FFF2-40B4-BE49-F238E27FC236}">
                        <a16:creationId xmlns:a16="http://schemas.microsoft.com/office/drawing/2014/main" id="{972147EE-5793-4EDF-B743-C9454ED504C2}"/>
                      </a:ext>
                    </a:extLst>
                  </p:cNvPr>
                  <p:cNvGrpSpPr/>
                  <p:nvPr/>
                </p:nvGrpSpPr>
                <p:grpSpPr>
                  <a:xfrm>
                    <a:off x="6022958" y="2292565"/>
                    <a:ext cx="630562" cy="722255"/>
                    <a:chOff x="6022958" y="2292565"/>
                    <a:chExt cx="630562" cy="722255"/>
                  </a:xfrm>
                  <a:grpFill/>
                </p:grpSpPr>
                <p:sp>
                  <p:nvSpPr>
                    <p:cNvPr id="92" name="Freeform 15">
                      <a:extLst>
                        <a:ext uri="{FF2B5EF4-FFF2-40B4-BE49-F238E27FC236}">
                          <a16:creationId xmlns:a16="http://schemas.microsoft.com/office/drawing/2014/main" id="{36056467-A25A-47E1-B453-76474CF8DD12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6022958" y="2292565"/>
                      <a:ext cx="630562" cy="722255"/>
                    </a:xfrm>
                    <a:custGeom>
                      <a:avLst/>
                      <a:gdLst>
                        <a:gd name="T0" fmla="*/ 791 w 811"/>
                        <a:gd name="T1" fmla="*/ 266 h 931"/>
                        <a:gd name="T2" fmla="*/ 791 w 811"/>
                        <a:gd name="T3" fmla="*/ 426 h 931"/>
                        <a:gd name="T4" fmla="*/ 791 w 811"/>
                        <a:gd name="T5" fmla="*/ 586 h 931"/>
                        <a:gd name="T6" fmla="*/ 751 w 811"/>
                        <a:gd name="T7" fmla="*/ 894 h 931"/>
                        <a:gd name="T8" fmla="*/ 415 w 811"/>
                        <a:gd name="T9" fmla="*/ 910 h 931"/>
                        <a:gd name="T10" fmla="*/ 239 w 811"/>
                        <a:gd name="T11" fmla="*/ 910 h 931"/>
                        <a:gd name="T12" fmla="*/ 75 w 811"/>
                        <a:gd name="T13" fmla="*/ 902 h 931"/>
                        <a:gd name="T14" fmla="*/ 31 w 811"/>
                        <a:gd name="T15" fmla="*/ 858 h 931"/>
                        <a:gd name="T16" fmla="*/ 23 w 811"/>
                        <a:gd name="T17" fmla="*/ 666 h 931"/>
                        <a:gd name="T18" fmla="*/ 23 w 811"/>
                        <a:gd name="T19" fmla="*/ 270 h 931"/>
                        <a:gd name="T20" fmla="*/ 99 w 811"/>
                        <a:gd name="T21" fmla="*/ 18 h 931"/>
                        <a:gd name="T22" fmla="*/ 427 w 811"/>
                        <a:gd name="T23" fmla="*/ 14 h 931"/>
                        <a:gd name="T24" fmla="*/ 535 w 811"/>
                        <a:gd name="T25" fmla="*/ 14 h 931"/>
                        <a:gd name="T26" fmla="*/ 607 w 811"/>
                        <a:gd name="T27" fmla="*/ 70 h 931"/>
                        <a:gd name="T28" fmla="*/ 671 w 811"/>
                        <a:gd name="T29" fmla="*/ 134 h 931"/>
                        <a:gd name="T30" fmla="*/ 791 w 811"/>
                        <a:gd name="T31" fmla="*/ 266 h 931"/>
                        <a:gd name="T32" fmla="*/ 659 w 811"/>
                        <a:gd name="T33" fmla="*/ 778 h 931"/>
                        <a:gd name="T34" fmla="*/ 663 w 811"/>
                        <a:gd name="T35" fmla="*/ 334 h 931"/>
                        <a:gd name="T36" fmla="*/ 507 w 811"/>
                        <a:gd name="T37" fmla="*/ 326 h 931"/>
                        <a:gd name="T38" fmla="*/ 471 w 811"/>
                        <a:gd name="T39" fmla="*/ 142 h 931"/>
                        <a:gd name="T40" fmla="*/ 163 w 811"/>
                        <a:gd name="T41" fmla="*/ 142 h 931"/>
                        <a:gd name="T42" fmla="*/ 151 w 811"/>
                        <a:gd name="T43" fmla="*/ 154 h 931"/>
                        <a:gd name="T44" fmla="*/ 155 w 811"/>
                        <a:gd name="T45" fmla="*/ 778 h 931"/>
                        <a:gd name="T46" fmla="*/ 659 w 811"/>
                        <a:gd name="T47" fmla="*/ 778 h 93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</a:cxnLst>
                      <a:rect l="0" t="0" r="r" b="b"/>
                      <a:pathLst>
                        <a:path w="811" h="931">
                          <a:moveTo>
                            <a:pt x="791" y="266"/>
                          </a:moveTo>
                          <a:cubicBezTo>
                            <a:pt x="800" y="305"/>
                            <a:pt x="791" y="364"/>
                            <a:pt x="791" y="426"/>
                          </a:cubicBezTo>
                          <a:cubicBezTo>
                            <a:pt x="791" y="476"/>
                            <a:pt x="791" y="531"/>
                            <a:pt x="791" y="586"/>
                          </a:cubicBezTo>
                          <a:cubicBezTo>
                            <a:pt x="791" y="691"/>
                            <a:pt x="811" y="856"/>
                            <a:pt x="751" y="894"/>
                          </a:cubicBezTo>
                          <a:cubicBezTo>
                            <a:pt x="694" y="931"/>
                            <a:pt x="506" y="910"/>
                            <a:pt x="415" y="910"/>
                          </a:cubicBezTo>
                          <a:cubicBezTo>
                            <a:pt x="360" y="910"/>
                            <a:pt x="295" y="910"/>
                            <a:pt x="239" y="910"/>
                          </a:cubicBezTo>
                          <a:cubicBezTo>
                            <a:pt x="172" y="910"/>
                            <a:pt x="103" y="915"/>
                            <a:pt x="75" y="902"/>
                          </a:cubicBezTo>
                          <a:cubicBezTo>
                            <a:pt x="70" y="900"/>
                            <a:pt x="36" y="869"/>
                            <a:pt x="31" y="858"/>
                          </a:cubicBezTo>
                          <a:cubicBezTo>
                            <a:pt x="13" y="821"/>
                            <a:pt x="23" y="715"/>
                            <a:pt x="23" y="666"/>
                          </a:cubicBezTo>
                          <a:cubicBezTo>
                            <a:pt x="23" y="545"/>
                            <a:pt x="23" y="392"/>
                            <a:pt x="23" y="270"/>
                          </a:cubicBezTo>
                          <a:cubicBezTo>
                            <a:pt x="23" y="157"/>
                            <a:pt x="0" y="41"/>
                            <a:pt x="99" y="18"/>
                          </a:cubicBezTo>
                          <a:cubicBezTo>
                            <a:pt x="179" y="0"/>
                            <a:pt x="328" y="14"/>
                            <a:pt x="427" y="14"/>
                          </a:cubicBezTo>
                          <a:cubicBezTo>
                            <a:pt x="462" y="14"/>
                            <a:pt x="504" y="8"/>
                            <a:pt x="535" y="14"/>
                          </a:cubicBezTo>
                          <a:cubicBezTo>
                            <a:pt x="557" y="19"/>
                            <a:pt x="585" y="48"/>
                            <a:pt x="607" y="70"/>
                          </a:cubicBezTo>
                          <a:cubicBezTo>
                            <a:pt x="625" y="89"/>
                            <a:pt x="648" y="111"/>
                            <a:pt x="671" y="134"/>
                          </a:cubicBezTo>
                          <a:cubicBezTo>
                            <a:pt x="705" y="168"/>
                            <a:pt x="782" y="226"/>
                            <a:pt x="791" y="266"/>
                          </a:cubicBezTo>
                          <a:close/>
                          <a:moveTo>
                            <a:pt x="659" y="778"/>
                          </a:moveTo>
                          <a:cubicBezTo>
                            <a:pt x="668" y="638"/>
                            <a:pt x="660" y="481"/>
                            <a:pt x="663" y="334"/>
                          </a:cubicBezTo>
                          <a:cubicBezTo>
                            <a:pt x="600" y="328"/>
                            <a:pt x="546" y="346"/>
                            <a:pt x="507" y="326"/>
                          </a:cubicBezTo>
                          <a:cubicBezTo>
                            <a:pt x="452" y="298"/>
                            <a:pt x="477" y="222"/>
                            <a:pt x="471" y="142"/>
                          </a:cubicBezTo>
                          <a:cubicBezTo>
                            <a:pt x="368" y="142"/>
                            <a:pt x="266" y="142"/>
                            <a:pt x="163" y="142"/>
                          </a:cubicBezTo>
                          <a:cubicBezTo>
                            <a:pt x="157" y="145"/>
                            <a:pt x="153" y="149"/>
                            <a:pt x="151" y="154"/>
                          </a:cubicBezTo>
                          <a:cubicBezTo>
                            <a:pt x="154" y="361"/>
                            <a:pt x="146" y="578"/>
                            <a:pt x="155" y="778"/>
                          </a:cubicBezTo>
                          <a:cubicBezTo>
                            <a:pt x="314" y="785"/>
                            <a:pt x="500" y="785"/>
                            <a:pt x="659" y="778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" name="Freeform 16">
                      <a:extLst>
                        <a:ext uri="{FF2B5EF4-FFF2-40B4-BE49-F238E27FC236}">
                          <a16:creationId xmlns:a16="http://schemas.microsoft.com/office/drawing/2014/main" id="{053419FE-E5A0-414D-84A6-C431095597C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186501" y="2799957"/>
                      <a:ext cx="302108" cy="49610"/>
                    </a:xfrm>
                    <a:custGeom>
                      <a:avLst/>
                      <a:gdLst>
                        <a:gd name="T0" fmla="*/ 389 w 389"/>
                        <a:gd name="T1" fmla="*/ 0 h 64"/>
                        <a:gd name="T2" fmla="*/ 389 w 389"/>
                        <a:gd name="T3" fmla="*/ 64 h 64"/>
                        <a:gd name="T4" fmla="*/ 5 w 389"/>
                        <a:gd name="T5" fmla="*/ 64 h 64"/>
                        <a:gd name="T6" fmla="*/ 9 w 389"/>
                        <a:gd name="T7" fmla="*/ 0 h 64"/>
                        <a:gd name="T8" fmla="*/ 389 w 389"/>
                        <a:gd name="T9" fmla="*/ 0 h 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89" h="64">
                          <a:moveTo>
                            <a:pt x="389" y="0"/>
                          </a:moveTo>
                          <a:cubicBezTo>
                            <a:pt x="389" y="22"/>
                            <a:pt x="389" y="43"/>
                            <a:pt x="389" y="64"/>
                          </a:cubicBezTo>
                          <a:cubicBezTo>
                            <a:pt x="261" y="64"/>
                            <a:pt x="133" y="64"/>
                            <a:pt x="5" y="64"/>
                          </a:cubicBezTo>
                          <a:cubicBezTo>
                            <a:pt x="8" y="44"/>
                            <a:pt x="0" y="14"/>
                            <a:pt x="9" y="0"/>
                          </a:cubicBezTo>
                          <a:cubicBezTo>
                            <a:pt x="136" y="0"/>
                            <a:pt x="262" y="0"/>
                            <a:pt x="389" y="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4" name="Freeform 17">
                      <a:extLst>
                        <a:ext uri="{FF2B5EF4-FFF2-40B4-BE49-F238E27FC236}">
                          <a16:creationId xmlns:a16="http://schemas.microsoft.com/office/drawing/2014/main" id="{BB907B53-3667-4D3D-94DC-1D82A905D57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186501" y="2700737"/>
                      <a:ext cx="302108" cy="49610"/>
                    </a:xfrm>
                    <a:custGeom>
                      <a:avLst/>
                      <a:gdLst>
                        <a:gd name="T0" fmla="*/ 389 w 389"/>
                        <a:gd name="T1" fmla="*/ 0 h 64"/>
                        <a:gd name="T2" fmla="*/ 389 w 389"/>
                        <a:gd name="T3" fmla="*/ 64 h 64"/>
                        <a:gd name="T4" fmla="*/ 5 w 389"/>
                        <a:gd name="T5" fmla="*/ 64 h 64"/>
                        <a:gd name="T6" fmla="*/ 9 w 389"/>
                        <a:gd name="T7" fmla="*/ 0 h 64"/>
                        <a:gd name="T8" fmla="*/ 389 w 389"/>
                        <a:gd name="T9" fmla="*/ 0 h 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89" h="64">
                          <a:moveTo>
                            <a:pt x="389" y="0"/>
                          </a:moveTo>
                          <a:cubicBezTo>
                            <a:pt x="389" y="22"/>
                            <a:pt x="389" y="43"/>
                            <a:pt x="389" y="64"/>
                          </a:cubicBezTo>
                          <a:cubicBezTo>
                            <a:pt x="261" y="64"/>
                            <a:pt x="133" y="64"/>
                            <a:pt x="5" y="64"/>
                          </a:cubicBezTo>
                          <a:cubicBezTo>
                            <a:pt x="8" y="44"/>
                            <a:pt x="0" y="14"/>
                            <a:pt x="9" y="0"/>
                          </a:cubicBezTo>
                          <a:cubicBezTo>
                            <a:pt x="136" y="0"/>
                            <a:pt x="262" y="0"/>
                            <a:pt x="389" y="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5" name="Freeform 18">
                      <a:extLst>
                        <a:ext uri="{FF2B5EF4-FFF2-40B4-BE49-F238E27FC236}">
                          <a16:creationId xmlns:a16="http://schemas.microsoft.com/office/drawing/2014/main" id="{4EA4C948-0E73-4EF9-B16D-0877F83C9C6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186501" y="2601174"/>
                      <a:ext cx="302108" cy="49610"/>
                    </a:xfrm>
                    <a:custGeom>
                      <a:avLst/>
                      <a:gdLst>
                        <a:gd name="T0" fmla="*/ 389 w 389"/>
                        <a:gd name="T1" fmla="*/ 0 h 64"/>
                        <a:gd name="T2" fmla="*/ 389 w 389"/>
                        <a:gd name="T3" fmla="*/ 64 h 64"/>
                        <a:gd name="T4" fmla="*/ 5 w 389"/>
                        <a:gd name="T5" fmla="*/ 64 h 64"/>
                        <a:gd name="T6" fmla="*/ 9 w 389"/>
                        <a:gd name="T7" fmla="*/ 0 h 64"/>
                        <a:gd name="T8" fmla="*/ 389 w 389"/>
                        <a:gd name="T9" fmla="*/ 0 h 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89" h="64">
                          <a:moveTo>
                            <a:pt x="389" y="0"/>
                          </a:moveTo>
                          <a:cubicBezTo>
                            <a:pt x="389" y="22"/>
                            <a:pt x="389" y="43"/>
                            <a:pt x="389" y="64"/>
                          </a:cubicBezTo>
                          <a:cubicBezTo>
                            <a:pt x="261" y="64"/>
                            <a:pt x="133" y="64"/>
                            <a:pt x="5" y="64"/>
                          </a:cubicBezTo>
                          <a:cubicBezTo>
                            <a:pt x="8" y="44"/>
                            <a:pt x="0" y="14"/>
                            <a:pt x="9" y="0"/>
                          </a:cubicBezTo>
                          <a:cubicBezTo>
                            <a:pt x="136" y="0"/>
                            <a:pt x="262" y="0"/>
                            <a:pt x="389" y="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6" name="Freeform 19">
                      <a:extLst>
                        <a:ext uri="{FF2B5EF4-FFF2-40B4-BE49-F238E27FC236}">
                          <a16:creationId xmlns:a16="http://schemas.microsoft.com/office/drawing/2014/main" id="{0449560B-DFFB-4CD7-AC3B-D677F0D9FAF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190264" y="2452344"/>
                      <a:ext cx="149172" cy="49610"/>
                    </a:xfrm>
                    <a:custGeom>
                      <a:avLst/>
                      <a:gdLst>
                        <a:gd name="T0" fmla="*/ 192 w 192"/>
                        <a:gd name="T1" fmla="*/ 0 h 64"/>
                        <a:gd name="T2" fmla="*/ 192 w 192"/>
                        <a:gd name="T3" fmla="*/ 64 h 64"/>
                        <a:gd name="T4" fmla="*/ 0 w 192"/>
                        <a:gd name="T5" fmla="*/ 64 h 64"/>
                        <a:gd name="T6" fmla="*/ 0 w 192"/>
                        <a:gd name="T7" fmla="*/ 0 h 64"/>
                        <a:gd name="T8" fmla="*/ 192 w 192"/>
                        <a:gd name="T9" fmla="*/ 0 h 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92" h="64">
                          <a:moveTo>
                            <a:pt x="192" y="0"/>
                          </a:moveTo>
                          <a:cubicBezTo>
                            <a:pt x="192" y="22"/>
                            <a:pt x="192" y="43"/>
                            <a:pt x="192" y="64"/>
                          </a:cubicBezTo>
                          <a:cubicBezTo>
                            <a:pt x="128" y="64"/>
                            <a:pt x="64" y="64"/>
                            <a:pt x="0" y="64"/>
                          </a:cubicBezTo>
                          <a:cubicBezTo>
                            <a:pt x="0" y="43"/>
                            <a:pt x="0" y="22"/>
                            <a:pt x="0" y="0"/>
                          </a:cubicBezTo>
                          <a:cubicBezTo>
                            <a:pt x="64" y="0"/>
                            <a:pt x="128" y="0"/>
                            <a:pt x="192" y="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90" name="Freeform 20">
                    <a:extLst>
                      <a:ext uri="{FF2B5EF4-FFF2-40B4-BE49-F238E27FC236}">
                        <a16:creationId xmlns:a16="http://schemas.microsoft.com/office/drawing/2014/main" id="{E2BF7516-0B51-4717-B330-6E90AD42D48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81353" y="1555598"/>
                    <a:ext cx="726703" cy="813606"/>
                  </a:xfrm>
                  <a:custGeom>
                    <a:avLst/>
                    <a:gdLst>
                      <a:gd name="T0" fmla="*/ 904 w 935"/>
                      <a:gd name="T1" fmla="*/ 476 h 1049"/>
                      <a:gd name="T2" fmla="*/ 800 w 935"/>
                      <a:gd name="T3" fmla="*/ 696 h 1049"/>
                      <a:gd name="T4" fmla="*/ 684 w 935"/>
                      <a:gd name="T5" fmla="*/ 924 h 1049"/>
                      <a:gd name="T6" fmla="*/ 416 w 935"/>
                      <a:gd name="T7" fmla="*/ 1024 h 1049"/>
                      <a:gd name="T8" fmla="*/ 128 w 935"/>
                      <a:gd name="T9" fmla="*/ 700 h 1049"/>
                      <a:gd name="T10" fmla="*/ 72 w 935"/>
                      <a:gd name="T11" fmla="*/ 684 h 1049"/>
                      <a:gd name="T12" fmla="*/ 24 w 935"/>
                      <a:gd name="T13" fmla="*/ 476 h 1049"/>
                      <a:gd name="T14" fmla="*/ 88 w 935"/>
                      <a:gd name="T15" fmla="*/ 452 h 1049"/>
                      <a:gd name="T16" fmla="*/ 348 w 935"/>
                      <a:gd name="T17" fmla="*/ 68 h 1049"/>
                      <a:gd name="T18" fmla="*/ 468 w 935"/>
                      <a:gd name="T19" fmla="*/ 4 h 1049"/>
                      <a:gd name="T20" fmla="*/ 844 w 935"/>
                      <a:gd name="T21" fmla="*/ 448 h 1049"/>
                      <a:gd name="T22" fmla="*/ 904 w 935"/>
                      <a:gd name="T23" fmla="*/ 476 h 10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935" h="1049">
                        <a:moveTo>
                          <a:pt x="904" y="476"/>
                        </a:moveTo>
                        <a:cubicBezTo>
                          <a:pt x="935" y="525"/>
                          <a:pt x="892" y="718"/>
                          <a:pt x="800" y="696"/>
                        </a:cubicBezTo>
                        <a:cubicBezTo>
                          <a:pt x="784" y="789"/>
                          <a:pt x="744" y="865"/>
                          <a:pt x="684" y="924"/>
                        </a:cubicBezTo>
                        <a:cubicBezTo>
                          <a:pt x="632" y="976"/>
                          <a:pt x="522" y="1049"/>
                          <a:pt x="416" y="1024"/>
                        </a:cubicBezTo>
                        <a:cubicBezTo>
                          <a:pt x="273" y="992"/>
                          <a:pt x="157" y="849"/>
                          <a:pt x="128" y="700"/>
                        </a:cubicBezTo>
                        <a:cubicBezTo>
                          <a:pt x="113" y="693"/>
                          <a:pt x="91" y="696"/>
                          <a:pt x="72" y="684"/>
                        </a:cubicBezTo>
                        <a:cubicBezTo>
                          <a:pt x="26" y="654"/>
                          <a:pt x="0" y="514"/>
                          <a:pt x="24" y="476"/>
                        </a:cubicBezTo>
                        <a:cubicBezTo>
                          <a:pt x="37" y="457"/>
                          <a:pt x="65" y="454"/>
                          <a:pt x="88" y="452"/>
                        </a:cubicBezTo>
                        <a:cubicBezTo>
                          <a:pt x="53" y="233"/>
                          <a:pt x="126" y="57"/>
                          <a:pt x="348" y="68"/>
                        </a:cubicBezTo>
                        <a:cubicBezTo>
                          <a:pt x="357" y="14"/>
                          <a:pt x="400" y="0"/>
                          <a:pt x="468" y="4"/>
                        </a:cubicBezTo>
                        <a:cubicBezTo>
                          <a:pt x="689" y="19"/>
                          <a:pt x="874" y="175"/>
                          <a:pt x="844" y="448"/>
                        </a:cubicBezTo>
                        <a:cubicBezTo>
                          <a:pt x="863" y="460"/>
                          <a:pt x="890" y="454"/>
                          <a:pt x="904" y="476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1" name="Freeform 21">
                    <a:extLst>
                      <a:ext uri="{FF2B5EF4-FFF2-40B4-BE49-F238E27FC236}">
                        <a16:creationId xmlns:a16="http://schemas.microsoft.com/office/drawing/2014/main" id="{00B00F9D-B38D-41AE-AD2E-59E8C91B61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40145" y="2386311"/>
                    <a:ext cx="755100" cy="525183"/>
                  </a:xfrm>
                  <a:custGeom>
                    <a:avLst/>
                    <a:gdLst>
                      <a:gd name="T0" fmla="*/ 962 w 971"/>
                      <a:gd name="T1" fmla="*/ 285 h 677"/>
                      <a:gd name="T2" fmla="*/ 966 w 971"/>
                      <a:gd name="T3" fmla="*/ 649 h 677"/>
                      <a:gd name="T4" fmla="*/ 310 w 971"/>
                      <a:gd name="T5" fmla="*/ 601 h 677"/>
                      <a:gd name="T6" fmla="*/ 6 w 971"/>
                      <a:gd name="T7" fmla="*/ 449 h 677"/>
                      <a:gd name="T8" fmla="*/ 78 w 971"/>
                      <a:gd name="T9" fmla="*/ 177 h 677"/>
                      <a:gd name="T10" fmla="*/ 270 w 971"/>
                      <a:gd name="T11" fmla="*/ 101 h 677"/>
                      <a:gd name="T12" fmla="*/ 474 w 971"/>
                      <a:gd name="T13" fmla="*/ 21 h 677"/>
                      <a:gd name="T14" fmla="*/ 478 w 971"/>
                      <a:gd name="T15" fmla="*/ 25 h 677"/>
                      <a:gd name="T16" fmla="*/ 642 w 971"/>
                      <a:gd name="T17" fmla="*/ 437 h 677"/>
                      <a:gd name="T18" fmla="*/ 726 w 971"/>
                      <a:gd name="T19" fmla="*/ 233 h 677"/>
                      <a:gd name="T20" fmla="*/ 654 w 971"/>
                      <a:gd name="T21" fmla="*/ 57 h 677"/>
                      <a:gd name="T22" fmla="*/ 886 w 971"/>
                      <a:gd name="T23" fmla="*/ 45 h 677"/>
                      <a:gd name="T24" fmla="*/ 822 w 971"/>
                      <a:gd name="T25" fmla="*/ 229 h 677"/>
                      <a:gd name="T26" fmla="*/ 902 w 971"/>
                      <a:gd name="T27" fmla="*/ 437 h 677"/>
                      <a:gd name="T28" fmla="*/ 962 w 971"/>
                      <a:gd name="T29" fmla="*/ 285 h 6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971" h="677">
                        <a:moveTo>
                          <a:pt x="962" y="285"/>
                        </a:moveTo>
                        <a:cubicBezTo>
                          <a:pt x="971" y="399"/>
                          <a:pt x="963" y="529"/>
                          <a:pt x="966" y="649"/>
                        </a:cubicBezTo>
                        <a:cubicBezTo>
                          <a:pt x="746" y="677"/>
                          <a:pt x="500" y="653"/>
                          <a:pt x="310" y="601"/>
                        </a:cubicBezTo>
                        <a:cubicBezTo>
                          <a:pt x="189" y="568"/>
                          <a:pt x="73" y="526"/>
                          <a:pt x="6" y="449"/>
                        </a:cubicBezTo>
                        <a:cubicBezTo>
                          <a:pt x="0" y="310"/>
                          <a:pt x="7" y="232"/>
                          <a:pt x="78" y="177"/>
                        </a:cubicBezTo>
                        <a:cubicBezTo>
                          <a:pt x="125" y="141"/>
                          <a:pt x="202" y="121"/>
                          <a:pt x="270" y="101"/>
                        </a:cubicBezTo>
                        <a:cubicBezTo>
                          <a:pt x="343" y="80"/>
                          <a:pt x="421" y="61"/>
                          <a:pt x="474" y="21"/>
                        </a:cubicBezTo>
                        <a:cubicBezTo>
                          <a:pt x="477" y="21"/>
                          <a:pt x="478" y="23"/>
                          <a:pt x="478" y="25"/>
                        </a:cubicBezTo>
                        <a:cubicBezTo>
                          <a:pt x="535" y="161"/>
                          <a:pt x="590" y="297"/>
                          <a:pt x="642" y="437"/>
                        </a:cubicBezTo>
                        <a:cubicBezTo>
                          <a:pt x="677" y="377"/>
                          <a:pt x="695" y="298"/>
                          <a:pt x="726" y="233"/>
                        </a:cubicBezTo>
                        <a:cubicBezTo>
                          <a:pt x="676" y="204"/>
                          <a:pt x="620" y="117"/>
                          <a:pt x="654" y="57"/>
                        </a:cubicBezTo>
                        <a:cubicBezTo>
                          <a:pt x="677" y="17"/>
                          <a:pt x="842" y="0"/>
                          <a:pt x="886" y="45"/>
                        </a:cubicBezTo>
                        <a:cubicBezTo>
                          <a:pt x="939" y="100"/>
                          <a:pt x="872" y="214"/>
                          <a:pt x="822" y="229"/>
                        </a:cubicBezTo>
                        <a:cubicBezTo>
                          <a:pt x="849" y="298"/>
                          <a:pt x="874" y="369"/>
                          <a:pt x="902" y="437"/>
                        </a:cubicBezTo>
                        <a:cubicBezTo>
                          <a:pt x="924" y="388"/>
                          <a:pt x="945" y="339"/>
                          <a:pt x="962" y="285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2C236B23-E8F8-431C-AE01-40C0AC553CD1}"/>
                  </a:ext>
                </a:extLst>
              </p:cNvPr>
              <p:cNvGrpSpPr/>
              <p:nvPr/>
            </p:nvGrpSpPr>
            <p:grpSpPr>
              <a:xfrm>
                <a:off x="4876044" y="5382661"/>
                <a:ext cx="2642711" cy="776344"/>
                <a:chOff x="4876044" y="5380351"/>
                <a:chExt cx="2642711" cy="776344"/>
              </a:xfrm>
            </p:grpSpPr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F0FD9474-8D6A-4285-BA3C-62B82230EBBA}"/>
                    </a:ext>
                  </a:extLst>
                </p:cNvPr>
                <p:cNvSpPr txBox="1"/>
                <p:nvPr/>
              </p:nvSpPr>
              <p:spPr>
                <a:xfrm>
                  <a:off x="4876044" y="5380351"/>
                  <a:ext cx="2642711" cy="369332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IN" b="1" dirty="0">
                      <a:solidFill>
                        <a:schemeClr val="bg2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YOUR NEW BUSINESS</a:t>
                  </a:r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63A3E677-FC82-4650-9EC4-E2C2B5B85F02}"/>
                    </a:ext>
                  </a:extLst>
                </p:cNvPr>
                <p:cNvSpPr txBox="1"/>
                <p:nvPr/>
              </p:nvSpPr>
              <p:spPr>
                <a:xfrm>
                  <a:off x="5093347" y="5818141"/>
                  <a:ext cx="2116285" cy="338554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IN" sz="1600" dirty="0">
                      <a:solidFill>
                        <a:schemeClr val="bg2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CHARACTERISTICS</a:t>
                  </a:r>
                </a:p>
              </p:txBody>
            </p:sp>
          </p:grp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9173C9A6-E468-42B3-A67A-98F3A17CC08E}"/>
                  </a:ext>
                </a:extLst>
              </p:cNvPr>
              <p:cNvGrpSpPr/>
              <p:nvPr/>
            </p:nvGrpSpPr>
            <p:grpSpPr>
              <a:xfrm>
                <a:off x="4473493" y="426613"/>
                <a:ext cx="3233165" cy="2123658"/>
                <a:chOff x="4473493" y="456757"/>
                <a:chExt cx="3233165" cy="2123658"/>
              </a:xfrm>
            </p:grpSpPr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1DEDED0E-C5AB-49E4-B666-2CE305FD3397}"/>
                    </a:ext>
                  </a:extLst>
                </p:cNvPr>
                <p:cNvSpPr/>
                <p:nvPr/>
              </p:nvSpPr>
              <p:spPr>
                <a:xfrm>
                  <a:off x="4473493" y="456757"/>
                  <a:ext cx="3233165" cy="212365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IN" sz="4400" b="1" dirty="0">
                      <a:solidFill>
                        <a:schemeClr val="bg2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Corporation</a:t>
                  </a:r>
                  <a:r>
                    <a:rPr lang="en-IN" sz="6600" b="1" dirty="0">
                      <a:solidFill>
                        <a:schemeClr val="bg2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S</a:t>
                  </a:r>
                </a:p>
              </p:txBody>
            </p:sp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55E3B1DC-70CF-470B-ABC1-1F16782788BB}"/>
                    </a:ext>
                  </a:extLst>
                </p:cNvPr>
                <p:cNvGrpSpPr/>
                <p:nvPr/>
              </p:nvGrpSpPr>
              <p:grpSpPr>
                <a:xfrm>
                  <a:off x="5119427" y="2374780"/>
                  <a:ext cx="1953147" cy="194016"/>
                  <a:chOff x="5330630" y="2374780"/>
                  <a:chExt cx="1953147" cy="194016"/>
                </a:xfrm>
              </p:grpSpPr>
              <p:cxnSp>
                <p:nvCxnSpPr>
                  <p:cNvPr id="102" name="Straight Connector 101">
                    <a:extLst>
                      <a:ext uri="{FF2B5EF4-FFF2-40B4-BE49-F238E27FC236}">
                        <a16:creationId xmlns:a16="http://schemas.microsoft.com/office/drawing/2014/main" id="{6DDE73A3-31ED-4ED8-86D8-1CC5B37042D1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158630" y="1643786"/>
                    <a:ext cx="0" cy="1655999"/>
                  </a:xfrm>
                  <a:prstGeom prst="line">
                    <a:avLst/>
                  </a:prstGeom>
                  <a:ln w="22225">
                    <a:solidFill>
                      <a:schemeClr val="bg2"/>
                    </a:solidFill>
                    <a:headEnd type="diamond"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3" name="Freeform 21">
                    <a:extLst>
                      <a:ext uri="{FF2B5EF4-FFF2-40B4-BE49-F238E27FC236}">
                        <a16:creationId xmlns:a16="http://schemas.microsoft.com/office/drawing/2014/main" id="{CBD9AAB1-5697-4763-9D07-22A71A08CEFD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7148953" y="2433971"/>
                    <a:ext cx="194016" cy="75633"/>
                  </a:xfrm>
                  <a:custGeom>
                    <a:avLst/>
                    <a:gdLst>
                      <a:gd name="connsiteX0" fmla="*/ 0 w 142875"/>
                      <a:gd name="connsiteY0" fmla="*/ 18878 h 66503"/>
                      <a:gd name="connsiteX1" fmla="*/ 47625 w 142875"/>
                      <a:gd name="connsiteY1" fmla="*/ 66503 h 66503"/>
                      <a:gd name="connsiteX2" fmla="*/ 109537 w 142875"/>
                      <a:gd name="connsiteY2" fmla="*/ 4591 h 66503"/>
                      <a:gd name="connsiteX3" fmla="*/ 142875 w 142875"/>
                      <a:gd name="connsiteY3" fmla="*/ 9353 h 66503"/>
                      <a:gd name="connsiteX0" fmla="*/ 0 w 109537"/>
                      <a:gd name="connsiteY0" fmla="*/ 14287 h 61912"/>
                      <a:gd name="connsiteX1" fmla="*/ 47625 w 109537"/>
                      <a:gd name="connsiteY1" fmla="*/ 61912 h 61912"/>
                      <a:gd name="connsiteX2" fmla="*/ 109537 w 109537"/>
                      <a:gd name="connsiteY2" fmla="*/ 0 h 61912"/>
                      <a:gd name="connsiteX0" fmla="*/ 0 w 140493"/>
                      <a:gd name="connsiteY0" fmla="*/ 9524 h 57149"/>
                      <a:gd name="connsiteX1" fmla="*/ 47625 w 140493"/>
                      <a:gd name="connsiteY1" fmla="*/ 57149 h 57149"/>
                      <a:gd name="connsiteX2" fmla="*/ 140493 w 140493"/>
                      <a:gd name="connsiteY2" fmla="*/ 0 h 57149"/>
                      <a:gd name="connsiteX0" fmla="*/ 0 w 140493"/>
                      <a:gd name="connsiteY0" fmla="*/ 9524 h 64293"/>
                      <a:gd name="connsiteX1" fmla="*/ 66675 w 140493"/>
                      <a:gd name="connsiteY1" fmla="*/ 64293 h 64293"/>
                      <a:gd name="connsiteX2" fmla="*/ 140493 w 140493"/>
                      <a:gd name="connsiteY2" fmla="*/ 0 h 64293"/>
                      <a:gd name="connsiteX0" fmla="*/ 0 w 140493"/>
                      <a:gd name="connsiteY0" fmla="*/ 9524 h 64293"/>
                      <a:gd name="connsiteX1" fmla="*/ 66675 w 140493"/>
                      <a:gd name="connsiteY1" fmla="*/ 64293 h 64293"/>
                      <a:gd name="connsiteX2" fmla="*/ 140493 w 140493"/>
                      <a:gd name="connsiteY2" fmla="*/ 0 h 64293"/>
                      <a:gd name="connsiteX0" fmla="*/ 0 w 140493"/>
                      <a:gd name="connsiteY0" fmla="*/ 0 h 54769"/>
                      <a:gd name="connsiteX1" fmla="*/ 66675 w 140493"/>
                      <a:gd name="connsiteY1" fmla="*/ 54769 h 54769"/>
                      <a:gd name="connsiteX2" fmla="*/ 140493 w 140493"/>
                      <a:gd name="connsiteY2" fmla="*/ 2382 h 54769"/>
                      <a:gd name="connsiteX0" fmla="*/ 0 w 140493"/>
                      <a:gd name="connsiteY0" fmla="*/ 0 h 54769"/>
                      <a:gd name="connsiteX1" fmla="*/ 73819 w 140493"/>
                      <a:gd name="connsiteY1" fmla="*/ 54769 h 54769"/>
                      <a:gd name="connsiteX2" fmla="*/ 140493 w 140493"/>
                      <a:gd name="connsiteY2" fmla="*/ 2382 h 54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40493" h="54769">
                        <a:moveTo>
                          <a:pt x="0" y="0"/>
                        </a:moveTo>
                        <a:lnTo>
                          <a:pt x="73819" y="54769"/>
                        </a:lnTo>
                        <a:cubicBezTo>
                          <a:pt x="101600" y="34132"/>
                          <a:pt x="124618" y="11907"/>
                          <a:pt x="140493" y="2382"/>
                        </a:cubicBezTo>
                      </a:path>
                    </a:pathLst>
                  </a:custGeom>
                  <a:noFill/>
                  <a:ln w="22225">
                    <a:solidFill>
                      <a:schemeClr val="bg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4" name="Freeform 22">
                    <a:extLst>
                      <a:ext uri="{FF2B5EF4-FFF2-40B4-BE49-F238E27FC236}">
                        <a16:creationId xmlns:a16="http://schemas.microsoft.com/office/drawing/2014/main" id="{7CE519C9-DF1B-4419-BE01-59B39DA333CC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7057295" y="2433971"/>
                    <a:ext cx="194016" cy="75633"/>
                  </a:xfrm>
                  <a:custGeom>
                    <a:avLst/>
                    <a:gdLst>
                      <a:gd name="connsiteX0" fmla="*/ 0 w 142875"/>
                      <a:gd name="connsiteY0" fmla="*/ 18878 h 66503"/>
                      <a:gd name="connsiteX1" fmla="*/ 47625 w 142875"/>
                      <a:gd name="connsiteY1" fmla="*/ 66503 h 66503"/>
                      <a:gd name="connsiteX2" fmla="*/ 109537 w 142875"/>
                      <a:gd name="connsiteY2" fmla="*/ 4591 h 66503"/>
                      <a:gd name="connsiteX3" fmla="*/ 142875 w 142875"/>
                      <a:gd name="connsiteY3" fmla="*/ 9353 h 66503"/>
                      <a:gd name="connsiteX0" fmla="*/ 0 w 109537"/>
                      <a:gd name="connsiteY0" fmla="*/ 14287 h 61912"/>
                      <a:gd name="connsiteX1" fmla="*/ 47625 w 109537"/>
                      <a:gd name="connsiteY1" fmla="*/ 61912 h 61912"/>
                      <a:gd name="connsiteX2" fmla="*/ 109537 w 109537"/>
                      <a:gd name="connsiteY2" fmla="*/ 0 h 61912"/>
                      <a:gd name="connsiteX0" fmla="*/ 0 w 140493"/>
                      <a:gd name="connsiteY0" fmla="*/ 9524 h 57149"/>
                      <a:gd name="connsiteX1" fmla="*/ 47625 w 140493"/>
                      <a:gd name="connsiteY1" fmla="*/ 57149 h 57149"/>
                      <a:gd name="connsiteX2" fmla="*/ 140493 w 140493"/>
                      <a:gd name="connsiteY2" fmla="*/ 0 h 57149"/>
                      <a:gd name="connsiteX0" fmla="*/ 0 w 140493"/>
                      <a:gd name="connsiteY0" fmla="*/ 9524 h 64293"/>
                      <a:gd name="connsiteX1" fmla="*/ 66675 w 140493"/>
                      <a:gd name="connsiteY1" fmla="*/ 64293 h 64293"/>
                      <a:gd name="connsiteX2" fmla="*/ 140493 w 140493"/>
                      <a:gd name="connsiteY2" fmla="*/ 0 h 64293"/>
                      <a:gd name="connsiteX0" fmla="*/ 0 w 140493"/>
                      <a:gd name="connsiteY0" fmla="*/ 9524 h 64293"/>
                      <a:gd name="connsiteX1" fmla="*/ 66675 w 140493"/>
                      <a:gd name="connsiteY1" fmla="*/ 64293 h 64293"/>
                      <a:gd name="connsiteX2" fmla="*/ 140493 w 140493"/>
                      <a:gd name="connsiteY2" fmla="*/ 0 h 64293"/>
                      <a:gd name="connsiteX0" fmla="*/ 0 w 140493"/>
                      <a:gd name="connsiteY0" fmla="*/ 0 h 54769"/>
                      <a:gd name="connsiteX1" fmla="*/ 66675 w 140493"/>
                      <a:gd name="connsiteY1" fmla="*/ 54769 h 54769"/>
                      <a:gd name="connsiteX2" fmla="*/ 140493 w 140493"/>
                      <a:gd name="connsiteY2" fmla="*/ 2382 h 54769"/>
                      <a:gd name="connsiteX0" fmla="*/ 0 w 140493"/>
                      <a:gd name="connsiteY0" fmla="*/ 0 h 54769"/>
                      <a:gd name="connsiteX1" fmla="*/ 73819 w 140493"/>
                      <a:gd name="connsiteY1" fmla="*/ 54769 h 54769"/>
                      <a:gd name="connsiteX2" fmla="*/ 140493 w 140493"/>
                      <a:gd name="connsiteY2" fmla="*/ 2382 h 54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40493" h="54769">
                        <a:moveTo>
                          <a:pt x="0" y="0"/>
                        </a:moveTo>
                        <a:lnTo>
                          <a:pt x="73819" y="54769"/>
                        </a:lnTo>
                        <a:cubicBezTo>
                          <a:pt x="101600" y="34132"/>
                          <a:pt x="124618" y="11907"/>
                          <a:pt x="140493" y="2382"/>
                        </a:cubicBezTo>
                      </a:path>
                    </a:pathLst>
                  </a:custGeom>
                  <a:noFill/>
                  <a:ln w="22225">
                    <a:solidFill>
                      <a:schemeClr val="bg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5" name="Freeform 23">
                    <a:extLst>
                      <a:ext uri="{FF2B5EF4-FFF2-40B4-BE49-F238E27FC236}">
                        <a16:creationId xmlns:a16="http://schemas.microsoft.com/office/drawing/2014/main" id="{3D860DD5-2408-43ED-BD83-F5AC79DEA994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6954593" y="2433971"/>
                    <a:ext cx="194016" cy="75633"/>
                  </a:xfrm>
                  <a:custGeom>
                    <a:avLst/>
                    <a:gdLst>
                      <a:gd name="connsiteX0" fmla="*/ 0 w 142875"/>
                      <a:gd name="connsiteY0" fmla="*/ 18878 h 66503"/>
                      <a:gd name="connsiteX1" fmla="*/ 47625 w 142875"/>
                      <a:gd name="connsiteY1" fmla="*/ 66503 h 66503"/>
                      <a:gd name="connsiteX2" fmla="*/ 109537 w 142875"/>
                      <a:gd name="connsiteY2" fmla="*/ 4591 h 66503"/>
                      <a:gd name="connsiteX3" fmla="*/ 142875 w 142875"/>
                      <a:gd name="connsiteY3" fmla="*/ 9353 h 66503"/>
                      <a:gd name="connsiteX0" fmla="*/ 0 w 109537"/>
                      <a:gd name="connsiteY0" fmla="*/ 14287 h 61912"/>
                      <a:gd name="connsiteX1" fmla="*/ 47625 w 109537"/>
                      <a:gd name="connsiteY1" fmla="*/ 61912 h 61912"/>
                      <a:gd name="connsiteX2" fmla="*/ 109537 w 109537"/>
                      <a:gd name="connsiteY2" fmla="*/ 0 h 61912"/>
                      <a:gd name="connsiteX0" fmla="*/ 0 w 140493"/>
                      <a:gd name="connsiteY0" fmla="*/ 9524 h 57149"/>
                      <a:gd name="connsiteX1" fmla="*/ 47625 w 140493"/>
                      <a:gd name="connsiteY1" fmla="*/ 57149 h 57149"/>
                      <a:gd name="connsiteX2" fmla="*/ 140493 w 140493"/>
                      <a:gd name="connsiteY2" fmla="*/ 0 h 57149"/>
                      <a:gd name="connsiteX0" fmla="*/ 0 w 140493"/>
                      <a:gd name="connsiteY0" fmla="*/ 9524 h 64293"/>
                      <a:gd name="connsiteX1" fmla="*/ 66675 w 140493"/>
                      <a:gd name="connsiteY1" fmla="*/ 64293 h 64293"/>
                      <a:gd name="connsiteX2" fmla="*/ 140493 w 140493"/>
                      <a:gd name="connsiteY2" fmla="*/ 0 h 64293"/>
                      <a:gd name="connsiteX0" fmla="*/ 0 w 140493"/>
                      <a:gd name="connsiteY0" fmla="*/ 9524 h 64293"/>
                      <a:gd name="connsiteX1" fmla="*/ 66675 w 140493"/>
                      <a:gd name="connsiteY1" fmla="*/ 64293 h 64293"/>
                      <a:gd name="connsiteX2" fmla="*/ 140493 w 140493"/>
                      <a:gd name="connsiteY2" fmla="*/ 0 h 64293"/>
                      <a:gd name="connsiteX0" fmla="*/ 0 w 140493"/>
                      <a:gd name="connsiteY0" fmla="*/ 0 h 54769"/>
                      <a:gd name="connsiteX1" fmla="*/ 66675 w 140493"/>
                      <a:gd name="connsiteY1" fmla="*/ 54769 h 54769"/>
                      <a:gd name="connsiteX2" fmla="*/ 140493 w 140493"/>
                      <a:gd name="connsiteY2" fmla="*/ 2382 h 54769"/>
                      <a:gd name="connsiteX0" fmla="*/ 0 w 140493"/>
                      <a:gd name="connsiteY0" fmla="*/ 0 h 54769"/>
                      <a:gd name="connsiteX1" fmla="*/ 73819 w 140493"/>
                      <a:gd name="connsiteY1" fmla="*/ 54769 h 54769"/>
                      <a:gd name="connsiteX2" fmla="*/ 140493 w 140493"/>
                      <a:gd name="connsiteY2" fmla="*/ 2382 h 54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40493" h="54769">
                        <a:moveTo>
                          <a:pt x="0" y="0"/>
                        </a:moveTo>
                        <a:lnTo>
                          <a:pt x="73819" y="54769"/>
                        </a:lnTo>
                        <a:cubicBezTo>
                          <a:pt x="101600" y="34132"/>
                          <a:pt x="124618" y="11907"/>
                          <a:pt x="140493" y="2382"/>
                        </a:cubicBezTo>
                      </a:path>
                    </a:pathLst>
                  </a:custGeom>
                  <a:noFill/>
                  <a:ln w="22225">
                    <a:solidFill>
                      <a:schemeClr val="bg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9848BC-272F-450B-971A-DD0C233EF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>
                <a:solidFill>
                  <a:schemeClr val="accent4"/>
                </a:solidFill>
              </a:rPr>
              <a:pPr/>
              <a:t>10</a:t>
            </a:fld>
            <a:endParaRPr lang="en-IN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225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BEE9E-9B4B-4D75-9236-571735881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87" y="803017"/>
            <a:ext cx="10656888" cy="680839"/>
          </a:xfrm>
        </p:spPr>
        <p:txBody>
          <a:bodyPr/>
          <a:lstStyle/>
          <a:p>
            <a:r>
              <a:rPr lang="en-US" dirty="0"/>
              <a:t>Taxation</a:t>
            </a:r>
            <a:endParaRPr lang="en-IN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3C8FA994-E9FD-424D-A50D-7843206C1F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765471"/>
              </p:ext>
            </p:extLst>
          </p:nvPr>
        </p:nvGraphicFramePr>
        <p:xfrm>
          <a:off x="600063" y="1654850"/>
          <a:ext cx="10920436" cy="42222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3429">
                  <a:extLst>
                    <a:ext uri="{9D8B030D-6E8A-4147-A177-3AD203B41FA5}">
                      <a16:colId xmlns:a16="http://schemas.microsoft.com/office/drawing/2014/main" val="3749621976"/>
                    </a:ext>
                  </a:extLst>
                </a:gridCol>
                <a:gridCol w="2241176">
                  <a:extLst>
                    <a:ext uri="{9D8B030D-6E8A-4147-A177-3AD203B41FA5}">
                      <a16:colId xmlns:a16="http://schemas.microsoft.com/office/drawing/2014/main" val="72899204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133111062"/>
                    </a:ext>
                  </a:extLst>
                </a:gridCol>
                <a:gridCol w="2522631">
                  <a:extLst>
                    <a:ext uri="{9D8B030D-6E8A-4147-A177-3AD203B41FA5}">
                      <a16:colId xmlns:a16="http://schemas.microsoft.com/office/drawing/2014/main" val="185174371"/>
                    </a:ext>
                  </a:extLst>
                </a:gridCol>
              </a:tblGrid>
              <a:tr h="577859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1120-S – Bylaws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160479"/>
                  </a:ext>
                </a:extLst>
              </a:tr>
              <a:tr h="6641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"/>
                          <a:cs typeface="Times New Roman" panose="02020603050405020304" pitchFamily="18" charset="0"/>
                        </a:rPr>
                        <a:t>Entity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"/>
                          <a:cs typeface="Times New Roman" panose="02020603050405020304" pitchFamily="18" charset="0"/>
                        </a:rPr>
                        <a:t>No more than 100 shareholders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"/>
                          <a:cs typeface="Times New Roman" panose="02020603050405020304" pitchFamily="18" charset="0"/>
                        </a:rPr>
                        <a:t>Form 2553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"/>
                          <a:cs typeface="Times New Roman" panose="02020603050405020304" pitchFamily="18" charset="0"/>
                        </a:rPr>
                        <a:t>Citizens and residents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4900086"/>
                  </a:ext>
                </a:extLst>
              </a:tr>
              <a:tr h="63334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Balance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Income of  $250,000 or more</a:t>
                      </a:r>
                      <a:endParaRPr lang="en-US" sz="1400" b="0" dirty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Assets of  $250,000 or more</a:t>
                      </a:r>
                      <a:endParaRPr lang="en-US" sz="1400" b="0" dirty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M-1 y M-2 Required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397692"/>
                  </a:ext>
                </a:extLst>
              </a:tr>
              <a:tr h="332345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QBI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MFJ: $364,200 - $464,200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Everything else: $182,100 - $232,100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Under elimination range</a:t>
                      </a:r>
                    </a:p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 the elimination range</a:t>
                      </a:r>
                    </a:p>
                    <a:p>
                      <a:pPr algn="ctr"/>
                      <a:r>
                        <a:rPr lang="es-EC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Aplicable percentage</a:t>
                      </a:r>
                      <a:endParaRPr lang="en-US" sz="1400" b="0" dirty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 the elimination range</a:t>
                      </a:r>
                      <a:endParaRPr lang="en-US" sz="1400" b="0" dirty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8224222"/>
                  </a:ext>
                </a:extLst>
              </a:tr>
              <a:tr h="332345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Owner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Reasonable Compensation</a:t>
                      </a:r>
                    </a:p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(W-2)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Ordinary or qualified dividends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Profits pass to the shareholder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459568"/>
                  </a:ext>
                </a:extLst>
              </a:tr>
              <a:tr h="332345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Employees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Payroll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6.2% Social</a:t>
                      </a:r>
                    </a:p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1.45% Medicare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Half withheld from the employee </a:t>
                      </a:r>
                    </a:p>
                    <a:p>
                      <a:pPr algn="ctr"/>
                      <a:r>
                        <a:rPr lang="en-US" sz="1400" b="0" dirty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Half paid by the employer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740011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6683D7-B863-446C-8420-32DB7AA1F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7695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76982-87A8-4E4E-A0D0-523B3E28B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824" y="755141"/>
            <a:ext cx="4559658" cy="680839"/>
          </a:xfrm>
        </p:spPr>
        <p:txBody>
          <a:bodyPr>
            <a:normAutofit/>
          </a:bodyPr>
          <a:lstStyle/>
          <a:p>
            <a:r>
              <a:rPr lang="en-US" dirty="0"/>
              <a:t>S-Corp Election 2553</a:t>
            </a:r>
            <a:endParaRPr lang="en-IN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37A096C0-5230-4B00-858F-345CCC4133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264881"/>
              </p:ext>
            </p:extLst>
          </p:nvPr>
        </p:nvGraphicFramePr>
        <p:xfrm>
          <a:off x="708211" y="2781202"/>
          <a:ext cx="10593758" cy="2906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7836">
                  <a:extLst>
                    <a:ext uri="{9D8B030D-6E8A-4147-A177-3AD203B41FA5}">
                      <a16:colId xmlns:a16="http://schemas.microsoft.com/office/drawing/2014/main" val="1733954271"/>
                    </a:ext>
                  </a:extLst>
                </a:gridCol>
                <a:gridCol w="690282">
                  <a:extLst>
                    <a:ext uri="{9D8B030D-6E8A-4147-A177-3AD203B41FA5}">
                      <a16:colId xmlns:a16="http://schemas.microsoft.com/office/drawing/2014/main" val="3749621976"/>
                    </a:ext>
                  </a:extLst>
                </a:gridCol>
                <a:gridCol w="598200">
                  <a:extLst>
                    <a:ext uri="{9D8B030D-6E8A-4147-A177-3AD203B41FA5}">
                      <a16:colId xmlns:a16="http://schemas.microsoft.com/office/drawing/2014/main" val="728992040"/>
                    </a:ext>
                  </a:extLst>
                </a:gridCol>
                <a:gridCol w="824744">
                  <a:extLst>
                    <a:ext uri="{9D8B030D-6E8A-4147-A177-3AD203B41FA5}">
                      <a16:colId xmlns:a16="http://schemas.microsoft.com/office/drawing/2014/main" val="1133111062"/>
                    </a:ext>
                  </a:extLst>
                </a:gridCol>
                <a:gridCol w="824744">
                  <a:extLst>
                    <a:ext uri="{9D8B030D-6E8A-4147-A177-3AD203B41FA5}">
                      <a16:colId xmlns:a16="http://schemas.microsoft.com/office/drawing/2014/main" val="185174371"/>
                    </a:ext>
                  </a:extLst>
                </a:gridCol>
                <a:gridCol w="824744">
                  <a:extLst>
                    <a:ext uri="{9D8B030D-6E8A-4147-A177-3AD203B41FA5}">
                      <a16:colId xmlns:a16="http://schemas.microsoft.com/office/drawing/2014/main" val="3098808141"/>
                    </a:ext>
                  </a:extLst>
                </a:gridCol>
                <a:gridCol w="824744">
                  <a:extLst>
                    <a:ext uri="{9D8B030D-6E8A-4147-A177-3AD203B41FA5}">
                      <a16:colId xmlns:a16="http://schemas.microsoft.com/office/drawing/2014/main" val="3081349371"/>
                    </a:ext>
                  </a:extLst>
                </a:gridCol>
                <a:gridCol w="824744">
                  <a:extLst>
                    <a:ext uri="{9D8B030D-6E8A-4147-A177-3AD203B41FA5}">
                      <a16:colId xmlns:a16="http://schemas.microsoft.com/office/drawing/2014/main" val="3556594900"/>
                    </a:ext>
                  </a:extLst>
                </a:gridCol>
                <a:gridCol w="824744">
                  <a:extLst>
                    <a:ext uri="{9D8B030D-6E8A-4147-A177-3AD203B41FA5}">
                      <a16:colId xmlns:a16="http://schemas.microsoft.com/office/drawing/2014/main" val="2142973570"/>
                    </a:ext>
                  </a:extLst>
                </a:gridCol>
                <a:gridCol w="824744">
                  <a:extLst>
                    <a:ext uri="{9D8B030D-6E8A-4147-A177-3AD203B41FA5}">
                      <a16:colId xmlns:a16="http://schemas.microsoft.com/office/drawing/2014/main" val="2538061543"/>
                    </a:ext>
                  </a:extLst>
                </a:gridCol>
                <a:gridCol w="824744">
                  <a:extLst>
                    <a:ext uri="{9D8B030D-6E8A-4147-A177-3AD203B41FA5}">
                      <a16:colId xmlns:a16="http://schemas.microsoft.com/office/drawing/2014/main" val="820396959"/>
                    </a:ext>
                  </a:extLst>
                </a:gridCol>
                <a:gridCol w="824744">
                  <a:extLst>
                    <a:ext uri="{9D8B030D-6E8A-4147-A177-3AD203B41FA5}">
                      <a16:colId xmlns:a16="http://schemas.microsoft.com/office/drawing/2014/main" val="2307402578"/>
                    </a:ext>
                  </a:extLst>
                </a:gridCol>
                <a:gridCol w="824744">
                  <a:extLst>
                    <a:ext uri="{9D8B030D-6E8A-4147-A177-3AD203B41FA5}">
                      <a16:colId xmlns:a16="http://schemas.microsoft.com/office/drawing/2014/main" val="2059701217"/>
                    </a:ext>
                  </a:extLst>
                </a:gridCol>
              </a:tblGrid>
              <a:tr h="4172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160479"/>
                  </a:ext>
                </a:extLst>
              </a:tr>
              <a:tr h="294863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4039756"/>
                  </a:ext>
                </a:extLst>
              </a:tr>
              <a:tr h="5565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Beginning of the Entity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b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4900086"/>
                  </a:ext>
                </a:extLst>
              </a:tr>
              <a:tr h="5565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Election 2553 for 2023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b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397692"/>
                  </a:ext>
                </a:extLst>
              </a:tr>
              <a:tr h="5565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Election 2553 para 2024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b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8224222"/>
                  </a:ext>
                </a:extLst>
              </a:tr>
            </a:tbl>
          </a:graphicData>
        </a:graphic>
      </p:graphicFrame>
      <p:grpSp>
        <p:nvGrpSpPr>
          <p:cNvPr id="107" name="Group 106">
            <a:extLst>
              <a:ext uri="{FF2B5EF4-FFF2-40B4-BE49-F238E27FC236}">
                <a16:creationId xmlns:a16="http://schemas.microsoft.com/office/drawing/2014/main" id="{3D168C2D-89EE-49D1-ABDC-C3F9AF165F0D}"/>
              </a:ext>
            </a:extLst>
          </p:cNvPr>
          <p:cNvGrpSpPr/>
          <p:nvPr/>
        </p:nvGrpSpPr>
        <p:grpSpPr>
          <a:xfrm>
            <a:off x="750460" y="1790811"/>
            <a:ext cx="6663351" cy="2181511"/>
            <a:chOff x="427731" y="1324646"/>
            <a:chExt cx="6663351" cy="2181511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DAE93AB-5F35-4537-BF03-3126571DD96E}"/>
                </a:ext>
              </a:extLst>
            </p:cNvPr>
            <p:cNvGrpSpPr/>
            <p:nvPr/>
          </p:nvGrpSpPr>
          <p:grpSpPr>
            <a:xfrm>
              <a:off x="991428" y="1324646"/>
              <a:ext cx="6099654" cy="790907"/>
              <a:chOff x="901168" y="937517"/>
              <a:chExt cx="6099654" cy="745070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6B7B9AF8-540A-4EE2-9085-F5293267E4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1121" y="1323028"/>
                <a:ext cx="5569701" cy="0"/>
              </a:xfrm>
              <a:prstGeom prst="line">
                <a:avLst/>
              </a:prstGeom>
              <a:ln w="6350">
                <a:solidFill>
                  <a:schemeClr val="accent6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0681BB5-316D-4CD6-B47A-DB3C7EDFD163}"/>
                  </a:ext>
                </a:extLst>
              </p:cNvPr>
              <p:cNvGrpSpPr/>
              <p:nvPr/>
            </p:nvGrpSpPr>
            <p:grpSpPr>
              <a:xfrm>
                <a:off x="901168" y="937517"/>
                <a:ext cx="1059906" cy="737820"/>
                <a:chOff x="6249" y="968097"/>
                <a:chExt cx="1059906" cy="737820"/>
              </a:xfrm>
            </p:grpSpPr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0F058711-7B77-43DC-A31C-2EFDE65D99F8}"/>
                    </a:ext>
                  </a:extLst>
                </p:cNvPr>
                <p:cNvSpPr/>
                <p:nvPr/>
              </p:nvSpPr>
              <p:spPr>
                <a:xfrm>
                  <a:off x="345501" y="1459469"/>
                  <a:ext cx="510075" cy="246448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4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Verdana" panose="020B0604030504040204" pitchFamily="34" charset="0"/>
                      <a:cs typeface="Times New Roman" panose="02020603050405020304" pitchFamily="18" charset="0"/>
                    </a:rPr>
                    <a:t>Jan 1</a:t>
                  </a:r>
                </a:p>
              </p:txBody>
            </p:sp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6634F6C7-20B0-4AE5-8BCD-E0A6783D4241}"/>
                    </a:ext>
                  </a:extLst>
                </p:cNvPr>
                <p:cNvGrpSpPr/>
                <p:nvPr/>
              </p:nvGrpSpPr>
              <p:grpSpPr>
                <a:xfrm>
                  <a:off x="6249" y="968097"/>
                  <a:ext cx="1059906" cy="487155"/>
                  <a:chOff x="6249" y="968097"/>
                  <a:chExt cx="1059906" cy="487155"/>
                </a:xfrm>
              </p:grpSpPr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FE195713-1FB5-490D-8FC1-65F306CEF1B2}"/>
                      </a:ext>
                    </a:extLst>
                  </p:cNvPr>
                  <p:cNvSpPr txBox="1"/>
                  <p:nvPr/>
                </p:nvSpPr>
                <p:spPr>
                  <a:xfrm>
                    <a:off x="6249" y="968097"/>
                    <a:ext cx="1059906" cy="24934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lvl="0">
                      <a:lnSpc>
                        <a:spcPct val="80000"/>
                      </a:lnSpc>
                      <a:defRPr/>
                    </a:pPr>
                    <a:r>
                      <a:rPr lang="es-EC" sz="1400" b="1" kern="0" dirty="0">
                        <a:solidFill>
                          <a:schemeClr val="accent4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R</a:t>
                    </a:r>
                    <a:r>
                      <a:rPr lang="en-US" sz="1400" b="1" kern="0" dirty="0">
                        <a:solidFill>
                          <a:schemeClr val="accent4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ocas LLC</a:t>
                    </a:r>
                  </a:p>
                </p:txBody>
              </p:sp>
              <p:sp>
                <p:nvSpPr>
                  <p:cNvPr id="52" name="Oval 285">
                    <a:extLst>
                      <a:ext uri="{FF2B5EF4-FFF2-40B4-BE49-F238E27FC236}">
                        <a16:creationId xmlns:a16="http://schemas.microsoft.com/office/drawing/2014/main" id="{2AF15EA6-49EA-4B14-AEAD-FBEF3A68669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99849" y="1263542"/>
                    <a:ext cx="201380" cy="182039"/>
                  </a:xfrm>
                  <a:prstGeom prst="triangl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F3C07350-1D2B-4498-AABB-C5C4A815ADE5}"/>
                  </a:ext>
                </a:extLst>
              </p:cNvPr>
              <p:cNvGrpSpPr/>
              <p:nvPr/>
            </p:nvGrpSpPr>
            <p:grpSpPr>
              <a:xfrm>
                <a:off x="2489938" y="939497"/>
                <a:ext cx="958917" cy="743090"/>
                <a:chOff x="1799813" y="970077"/>
                <a:chExt cx="958917" cy="743090"/>
              </a:xfrm>
            </p:grpSpPr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60FCA60A-AA74-4D0C-9865-1634AEE29383}"/>
                    </a:ext>
                  </a:extLst>
                </p:cNvPr>
                <p:cNvSpPr/>
                <p:nvPr/>
              </p:nvSpPr>
              <p:spPr>
                <a:xfrm>
                  <a:off x="2103845" y="1452221"/>
                  <a:ext cx="505268" cy="260946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4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Verdana" panose="020B0604030504040204" pitchFamily="34" charset="0"/>
                      <a:cs typeface="Times New Roman" panose="02020603050405020304" pitchFamily="18" charset="0"/>
                    </a:rPr>
                    <a:t>Jul 1</a:t>
                  </a:r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309D13B1-78A6-4B6A-A7F7-4D49716A9F07}"/>
                    </a:ext>
                  </a:extLst>
                </p:cNvPr>
                <p:cNvGrpSpPr/>
                <p:nvPr/>
              </p:nvGrpSpPr>
              <p:grpSpPr>
                <a:xfrm>
                  <a:off x="1799813" y="970077"/>
                  <a:ext cx="958917" cy="480286"/>
                  <a:chOff x="1805813" y="970077"/>
                  <a:chExt cx="958917" cy="480286"/>
                </a:xfrm>
              </p:grpSpPr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9E2F52CB-8AAE-4632-88CA-197F429ED589}"/>
                      </a:ext>
                    </a:extLst>
                  </p:cNvPr>
                  <p:cNvSpPr txBox="1"/>
                  <p:nvPr/>
                </p:nvSpPr>
                <p:spPr>
                  <a:xfrm>
                    <a:off x="1805813" y="970077"/>
                    <a:ext cx="958917" cy="24934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lvl="0">
                      <a:lnSpc>
                        <a:spcPct val="80000"/>
                      </a:lnSpc>
                      <a:defRPr/>
                    </a:pPr>
                    <a:r>
                      <a:rPr lang="es-EC" sz="1400" b="1" kern="0" dirty="0">
                        <a:solidFill>
                          <a:schemeClr val="accent4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L</a:t>
                    </a:r>
                    <a:r>
                      <a:rPr lang="en-US" sz="1400" b="1" kern="0" dirty="0" err="1">
                        <a:solidFill>
                          <a:schemeClr val="accent4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uxus</a:t>
                    </a:r>
                    <a:r>
                      <a:rPr lang="en-US" sz="1400" b="1" kern="0" dirty="0">
                        <a:solidFill>
                          <a:schemeClr val="accent4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Inc</a:t>
                    </a:r>
                  </a:p>
                </p:txBody>
              </p:sp>
              <p:sp>
                <p:nvSpPr>
                  <p:cNvPr id="48" name="Oval 277">
                    <a:extLst>
                      <a:ext uri="{FF2B5EF4-FFF2-40B4-BE49-F238E27FC236}">
                        <a16:creationId xmlns:a16="http://schemas.microsoft.com/office/drawing/2014/main" id="{DB0DA68E-BBDC-4919-83FD-BEA9A38B79E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266675" y="1268818"/>
                    <a:ext cx="191605" cy="171486"/>
                  </a:xfrm>
                  <a:prstGeom prst="triangl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620177A9-B9C8-404D-8248-84FA26E602E6}"/>
                </a:ext>
              </a:extLst>
            </p:cNvPr>
            <p:cNvGrpSpPr/>
            <p:nvPr/>
          </p:nvGrpSpPr>
          <p:grpSpPr>
            <a:xfrm>
              <a:off x="1521381" y="3232509"/>
              <a:ext cx="5220078" cy="273648"/>
              <a:chOff x="1521381" y="3217519"/>
              <a:chExt cx="5220078" cy="273648"/>
            </a:xfrm>
          </p:grpSpPr>
          <p:sp>
            <p:nvSpPr>
              <p:cNvPr id="96" name="Chevron 85">
                <a:extLst>
                  <a:ext uri="{FF2B5EF4-FFF2-40B4-BE49-F238E27FC236}">
                    <a16:creationId xmlns:a16="http://schemas.microsoft.com/office/drawing/2014/main" id="{0E099AB3-63A1-49D8-8072-26CE711AE4A9}"/>
                  </a:ext>
                </a:extLst>
              </p:cNvPr>
              <p:cNvSpPr/>
              <p:nvPr/>
            </p:nvSpPr>
            <p:spPr>
              <a:xfrm>
                <a:off x="1521381" y="3217519"/>
                <a:ext cx="555694" cy="272752"/>
              </a:xfrm>
              <a:prstGeom prst="chevron">
                <a:avLst>
                  <a:gd name="adj" fmla="val 50000"/>
                </a:avLst>
              </a:prstGeom>
              <a:solidFill>
                <a:schemeClr val="accent1"/>
              </a:solidFill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C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4" name="Chevron 79">
                <a:extLst>
                  <a:ext uri="{FF2B5EF4-FFF2-40B4-BE49-F238E27FC236}">
                    <a16:creationId xmlns:a16="http://schemas.microsoft.com/office/drawing/2014/main" id="{81EAE11B-8D90-41B2-AA3E-7FB508E76CF2}"/>
                  </a:ext>
                </a:extLst>
              </p:cNvPr>
              <p:cNvSpPr/>
              <p:nvPr/>
            </p:nvSpPr>
            <p:spPr>
              <a:xfrm>
                <a:off x="6092426" y="3218415"/>
                <a:ext cx="649033" cy="272752"/>
              </a:xfrm>
              <a:prstGeom prst="chevron">
                <a:avLst/>
              </a:prstGeom>
              <a:solidFill>
                <a:schemeClr val="accent2"/>
              </a:solidFill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C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03B891A-2EF0-4C98-9D96-37A18C66C31C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427731" y="2345343"/>
              <a:ext cx="867683" cy="39018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2023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AA4E2C0-7BF4-48BC-8778-F4052D4ED53A}"/>
              </a:ext>
            </a:extLst>
          </p:cNvPr>
          <p:cNvGrpSpPr/>
          <p:nvPr/>
        </p:nvGrpSpPr>
        <p:grpSpPr>
          <a:xfrm>
            <a:off x="8335502" y="466165"/>
            <a:ext cx="1904610" cy="2123849"/>
            <a:chOff x="18962" y="2565205"/>
            <a:chExt cx="1966088" cy="2211491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75CD31E2-7F57-4DF0-9C3F-0CEAEB92A8BD}"/>
                </a:ext>
              </a:extLst>
            </p:cNvPr>
            <p:cNvGrpSpPr/>
            <p:nvPr/>
          </p:nvGrpSpPr>
          <p:grpSpPr>
            <a:xfrm>
              <a:off x="18962" y="2565205"/>
              <a:ext cx="1966088" cy="2211491"/>
              <a:chOff x="18962" y="2565205"/>
              <a:chExt cx="1966088" cy="2211491"/>
            </a:xfrm>
          </p:grpSpPr>
          <p:sp>
            <p:nvSpPr>
              <p:cNvPr id="74" name="Rectangle 15">
                <a:extLst>
                  <a:ext uri="{FF2B5EF4-FFF2-40B4-BE49-F238E27FC236}">
                    <a16:creationId xmlns:a16="http://schemas.microsoft.com/office/drawing/2014/main" id="{D3970DB9-5189-4CF4-9368-86581FA28CD9}"/>
                  </a:ext>
                </a:extLst>
              </p:cNvPr>
              <p:cNvSpPr/>
              <p:nvPr/>
            </p:nvSpPr>
            <p:spPr>
              <a:xfrm>
                <a:off x="18962" y="2837120"/>
                <a:ext cx="1966088" cy="1939576"/>
              </a:xfrm>
              <a:custGeom>
                <a:avLst/>
                <a:gdLst>
                  <a:gd name="connsiteX0" fmla="*/ 0 w 1447800"/>
                  <a:gd name="connsiteY0" fmla="*/ 0 h 1447800"/>
                  <a:gd name="connsiteX1" fmla="*/ 1447800 w 1447800"/>
                  <a:gd name="connsiteY1" fmla="*/ 0 h 1447800"/>
                  <a:gd name="connsiteX2" fmla="*/ 1447800 w 1447800"/>
                  <a:gd name="connsiteY2" fmla="*/ 1447800 h 1447800"/>
                  <a:gd name="connsiteX3" fmla="*/ 0 w 1447800"/>
                  <a:gd name="connsiteY3" fmla="*/ 1447800 h 1447800"/>
                  <a:gd name="connsiteX4" fmla="*/ 0 w 1447800"/>
                  <a:gd name="connsiteY4" fmla="*/ 0 h 1447800"/>
                  <a:gd name="connsiteX0" fmla="*/ 0 w 1599477"/>
                  <a:gd name="connsiteY0" fmla="*/ 91007 h 1538807"/>
                  <a:gd name="connsiteX1" fmla="*/ 1599477 w 1599477"/>
                  <a:gd name="connsiteY1" fmla="*/ 0 h 1538807"/>
                  <a:gd name="connsiteX2" fmla="*/ 1447800 w 1599477"/>
                  <a:gd name="connsiteY2" fmla="*/ 1538807 h 1538807"/>
                  <a:gd name="connsiteX3" fmla="*/ 0 w 1599477"/>
                  <a:gd name="connsiteY3" fmla="*/ 1538807 h 1538807"/>
                  <a:gd name="connsiteX4" fmla="*/ 0 w 1599477"/>
                  <a:gd name="connsiteY4" fmla="*/ 91007 h 1538807"/>
                  <a:gd name="connsiteX0" fmla="*/ 0 w 1625479"/>
                  <a:gd name="connsiteY0" fmla="*/ 8668 h 1538807"/>
                  <a:gd name="connsiteX1" fmla="*/ 1625479 w 1625479"/>
                  <a:gd name="connsiteY1" fmla="*/ 0 h 1538807"/>
                  <a:gd name="connsiteX2" fmla="*/ 1473802 w 1625479"/>
                  <a:gd name="connsiteY2" fmla="*/ 1538807 h 1538807"/>
                  <a:gd name="connsiteX3" fmla="*/ 26002 w 1625479"/>
                  <a:gd name="connsiteY3" fmla="*/ 1538807 h 1538807"/>
                  <a:gd name="connsiteX4" fmla="*/ 0 w 1625479"/>
                  <a:gd name="connsiteY4" fmla="*/ 8668 h 1538807"/>
                  <a:gd name="connsiteX0" fmla="*/ 21668 w 1647147"/>
                  <a:gd name="connsiteY0" fmla="*/ 8668 h 1538807"/>
                  <a:gd name="connsiteX1" fmla="*/ 1647147 w 1647147"/>
                  <a:gd name="connsiteY1" fmla="*/ 0 h 1538807"/>
                  <a:gd name="connsiteX2" fmla="*/ 1495470 w 1647147"/>
                  <a:gd name="connsiteY2" fmla="*/ 1538807 h 1538807"/>
                  <a:gd name="connsiteX3" fmla="*/ 0 w 1647147"/>
                  <a:gd name="connsiteY3" fmla="*/ 1508472 h 1538807"/>
                  <a:gd name="connsiteX4" fmla="*/ 21668 w 1647147"/>
                  <a:gd name="connsiteY4" fmla="*/ 8668 h 1538807"/>
                  <a:gd name="connsiteX0" fmla="*/ 21668 w 1647147"/>
                  <a:gd name="connsiteY0" fmla="*/ 8668 h 1508472"/>
                  <a:gd name="connsiteX1" fmla="*/ 1647147 w 1647147"/>
                  <a:gd name="connsiteY1" fmla="*/ 0 h 1508472"/>
                  <a:gd name="connsiteX2" fmla="*/ 1634147 w 1647147"/>
                  <a:gd name="connsiteY2" fmla="*/ 1443466 h 1508472"/>
                  <a:gd name="connsiteX3" fmla="*/ 0 w 1647147"/>
                  <a:gd name="connsiteY3" fmla="*/ 1508472 h 1508472"/>
                  <a:gd name="connsiteX4" fmla="*/ 21668 w 1647147"/>
                  <a:gd name="connsiteY4" fmla="*/ 8668 h 1508472"/>
                  <a:gd name="connsiteX0" fmla="*/ 21668 w 1654325"/>
                  <a:gd name="connsiteY0" fmla="*/ 8668 h 1508472"/>
                  <a:gd name="connsiteX1" fmla="*/ 1647147 w 1654325"/>
                  <a:gd name="connsiteY1" fmla="*/ 0 h 1508472"/>
                  <a:gd name="connsiteX2" fmla="*/ 1634147 w 1654325"/>
                  <a:gd name="connsiteY2" fmla="*/ 1443466 h 1508472"/>
                  <a:gd name="connsiteX3" fmla="*/ 0 w 1654325"/>
                  <a:gd name="connsiteY3" fmla="*/ 1508472 h 1508472"/>
                  <a:gd name="connsiteX4" fmla="*/ 21668 w 1654325"/>
                  <a:gd name="connsiteY4" fmla="*/ 8668 h 1508472"/>
                  <a:gd name="connsiteX0" fmla="*/ 21668 w 1654325"/>
                  <a:gd name="connsiteY0" fmla="*/ 8668 h 1540630"/>
                  <a:gd name="connsiteX1" fmla="*/ 1647147 w 1654325"/>
                  <a:gd name="connsiteY1" fmla="*/ 0 h 1540630"/>
                  <a:gd name="connsiteX2" fmla="*/ 1634147 w 1654325"/>
                  <a:gd name="connsiteY2" fmla="*/ 1443466 h 1540630"/>
                  <a:gd name="connsiteX3" fmla="*/ 0 w 1654325"/>
                  <a:gd name="connsiteY3" fmla="*/ 1508472 h 1540630"/>
                  <a:gd name="connsiteX4" fmla="*/ 21668 w 1654325"/>
                  <a:gd name="connsiteY4" fmla="*/ 8668 h 1540630"/>
                  <a:gd name="connsiteX0" fmla="*/ 21668 w 1654325"/>
                  <a:gd name="connsiteY0" fmla="*/ 8668 h 1560598"/>
                  <a:gd name="connsiteX1" fmla="*/ 1647147 w 1654325"/>
                  <a:gd name="connsiteY1" fmla="*/ 0 h 1560598"/>
                  <a:gd name="connsiteX2" fmla="*/ 1634147 w 1654325"/>
                  <a:gd name="connsiteY2" fmla="*/ 1443466 h 1560598"/>
                  <a:gd name="connsiteX3" fmla="*/ 0 w 1654325"/>
                  <a:gd name="connsiteY3" fmla="*/ 1508472 h 1560598"/>
                  <a:gd name="connsiteX4" fmla="*/ 21668 w 1654325"/>
                  <a:gd name="connsiteY4" fmla="*/ 8668 h 1560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4325" h="1560598">
                    <a:moveTo>
                      <a:pt x="21668" y="8668"/>
                    </a:moveTo>
                    <a:lnTo>
                      <a:pt x="1647147" y="0"/>
                    </a:lnTo>
                    <a:cubicBezTo>
                      <a:pt x="1642814" y="481155"/>
                      <a:pt x="1673150" y="970978"/>
                      <a:pt x="1634147" y="1443466"/>
                    </a:cubicBezTo>
                    <a:cubicBezTo>
                      <a:pt x="1271444" y="1629814"/>
                      <a:pt x="484045" y="1547475"/>
                      <a:pt x="0" y="1508472"/>
                    </a:cubicBezTo>
                    <a:lnTo>
                      <a:pt x="21668" y="8668"/>
                    </a:lnTo>
                    <a:close/>
                  </a:path>
                </a:pathLst>
              </a:custGeom>
              <a:solidFill>
                <a:srgbClr val="FFD65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0B5C0346-951F-46FB-8D0B-9A9C65CE8533}"/>
                  </a:ext>
                </a:extLst>
              </p:cNvPr>
              <p:cNvGrpSpPr/>
              <p:nvPr/>
            </p:nvGrpSpPr>
            <p:grpSpPr>
              <a:xfrm flipH="1">
                <a:off x="798865" y="2565205"/>
                <a:ext cx="406284" cy="558240"/>
                <a:chOff x="3383856" y="882680"/>
                <a:chExt cx="1058975" cy="1391374"/>
              </a:xfrm>
              <a:effectLst>
                <a:outerShdw dir="18900000" sy="23000" kx="-1200000" algn="bl" rotWithShape="0">
                  <a:prstClr val="black">
                    <a:alpha val="20000"/>
                  </a:prstClr>
                </a:outerShdw>
              </a:effectLst>
            </p:grpSpPr>
            <p:sp>
              <p:nvSpPr>
                <p:cNvPr id="82" name="Rectangle 4">
                  <a:extLst>
                    <a:ext uri="{FF2B5EF4-FFF2-40B4-BE49-F238E27FC236}">
                      <a16:creationId xmlns:a16="http://schemas.microsoft.com/office/drawing/2014/main" id="{368B55DD-7EB3-43CB-84C1-27E6A5BCDF31}"/>
                    </a:ext>
                  </a:extLst>
                </p:cNvPr>
                <p:cNvSpPr/>
                <p:nvPr/>
              </p:nvSpPr>
              <p:spPr>
                <a:xfrm rot="20400000">
                  <a:off x="4037895" y="1778814"/>
                  <a:ext cx="94341" cy="495240"/>
                </a:xfrm>
                <a:custGeom>
                  <a:avLst/>
                  <a:gdLst>
                    <a:gd name="connsiteX0" fmla="*/ 0 w 77732"/>
                    <a:gd name="connsiteY0" fmla="*/ 0 h 457200"/>
                    <a:gd name="connsiteX1" fmla="*/ 77732 w 77732"/>
                    <a:gd name="connsiteY1" fmla="*/ 0 h 457200"/>
                    <a:gd name="connsiteX2" fmla="*/ 77732 w 77732"/>
                    <a:gd name="connsiteY2" fmla="*/ 457200 h 457200"/>
                    <a:gd name="connsiteX3" fmla="*/ 0 w 77732"/>
                    <a:gd name="connsiteY3" fmla="*/ 457200 h 457200"/>
                    <a:gd name="connsiteX4" fmla="*/ 0 w 77732"/>
                    <a:gd name="connsiteY4" fmla="*/ 0 h 457200"/>
                    <a:gd name="connsiteX0" fmla="*/ 0 w 77732"/>
                    <a:gd name="connsiteY0" fmla="*/ 0 h 466195"/>
                    <a:gd name="connsiteX1" fmla="*/ 77732 w 77732"/>
                    <a:gd name="connsiteY1" fmla="*/ 0 h 466195"/>
                    <a:gd name="connsiteX2" fmla="*/ 77732 w 77732"/>
                    <a:gd name="connsiteY2" fmla="*/ 457200 h 466195"/>
                    <a:gd name="connsiteX3" fmla="*/ 0 w 77732"/>
                    <a:gd name="connsiteY3" fmla="*/ 457200 h 466195"/>
                    <a:gd name="connsiteX4" fmla="*/ 0 w 77732"/>
                    <a:gd name="connsiteY4" fmla="*/ 0 h 466195"/>
                    <a:gd name="connsiteX0" fmla="*/ 0 w 77732"/>
                    <a:gd name="connsiteY0" fmla="*/ 0 h 471594"/>
                    <a:gd name="connsiteX1" fmla="*/ 77732 w 77732"/>
                    <a:gd name="connsiteY1" fmla="*/ 0 h 471594"/>
                    <a:gd name="connsiteX2" fmla="*/ 77732 w 77732"/>
                    <a:gd name="connsiteY2" fmla="*/ 457200 h 471594"/>
                    <a:gd name="connsiteX3" fmla="*/ 0 w 77732"/>
                    <a:gd name="connsiteY3" fmla="*/ 457200 h 471594"/>
                    <a:gd name="connsiteX4" fmla="*/ 0 w 77732"/>
                    <a:gd name="connsiteY4" fmla="*/ 0 h 471594"/>
                    <a:gd name="connsiteX0" fmla="*/ 0 w 82555"/>
                    <a:gd name="connsiteY0" fmla="*/ 0 h 471594"/>
                    <a:gd name="connsiteX1" fmla="*/ 77732 w 82555"/>
                    <a:gd name="connsiteY1" fmla="*/ 0 h 471594"/>
                    <a:gd name="connsiteX2" fmla="*/ 77732 w 82555"/>
                    <a:gd name="connsiteY2" fmla="*/ 457200 h 471594"/>
                    <a:gd name="connsiteX3" fmla="*/ 0 w 82555"/>
                    <a:gd name="connsiteY3" fmla="*/ 457200 h 471594"/>
                    <a:gd name="connsiteX4" fmla="*/ 0 w 82555"/>
                    <a:gd name="connsiteY4" fmla="*/ 0 h 471594"/>
                    <a:gd name="connsiteX0" fmla="*/ 2472 w 85027"/>
                    <a:gd name="connsiteY0" fmla="*/ 0 h 471594"/>
                    <a:gd name="connsiteX1" fmla="*/ 80204 w 85027"/>
                    <a:gd name="connsiteY1" fmla="*/ 0 h 471594"/>
                    <a:gd name="connsiteX2" fmla="*/ 80204 w 85027"/>
                    <a:gd name="connsiteY2" fmla="*/ 457200 h 471594"/>
                    <a:gd name="connsiteX3" fmla="*/ 2472 w 85027"/>
                    <a:gd name="connsiteY3" fmla="*/ 457200 h 471594"/>
                    <a:gd name="connsiteX4" fmla="*/ 2472 w 85027"/>
                    <a:gd name="connsiteY4" fmla="*/ 0 h 471594"/>
                    <a:gd name="connsiteX0" fmla="*/ 2472 w 85027"/>
                    <a:gd name="connsiteY0" fmla="*/ 0 h 474838"/>
                    <a:gd name="connsiteX1" fmla="*/ 80204 w 85027"/>
                    <a:gd name="connsiteY1" fmla="*/ 0 h 474838"/>
                    <a:gd name="connsiteX2" fmla="*/ 80204 w 85027"/>
                    <a:gd name="connsiteY2" fmla="*/ 457200 h 474838"/>
                    <a:gd name="connsiteX3" fmla="*/ 2472 w 85027"/>
                    <a:gd name="connsiteY3" fmla="*/ 457200 h 474838"/>
                    <a:gd name="connsiteX4" fmla="*/ 2472 w 85027"/>
                    <a:gd name="connsiteY4" fmla="*/ 0 h 474838"/>
                    <a:gd name="connsiteX0" fmla="*/ 2472 w 85027"/>
                    <a:gd name="connsiteY0" fmla="*/ 0 h 479495"/>
                    <a:gd name="connsiteX1" fmla="*/ 80204 w 85027"/>
                    <a:gd name="connsiteY1" fmla="*/ 0 h 479495"/>
                    <a:gd name="connsiteX2" fmla="*/ 80204 w 85027"/>
                    <a:gd name="connsiteY2" fmla="*/ 457200 h 479495"/>
                    <a:gd name="connsiteX3" fmla="*/ 2472 w 85027"/>
                    <a:gd name="connsiteY3" fmla="*/ 457200 h 479495"/>
                    <a:gd name="connsiteX4" fmla="*/ 2472 w 85027"/>
                    <a:gd name="connsiteY4" fmla="*/ 0 h 479495"/>
                    <a:gd name="connsiteX0" fmla="*/ 2472 w 85027"/>
                    <a:gd name="connsiteY0" fmla="*/ 0 h 481995"/>
                    <a:gd name="connsiteX1" fmla="*/ 80204 w 85027"/>
                    <a:gd name="connsiteY1" fmla="*/ 0 h 481995"/>
                    <a:gd name="connsiteX2" fmla="*/ 80204 w 85027"/>
                    <a:gd name="connsiteY2" fmla="*/ 457200 h 481995"/>
                    <a:gd name="connsiteX3" fmla="*/ 2472 w 85027"/>
                    <a:gd name="connsiteY3" fmla="*/ 457200 h 481995"/>
                    <a:gd name="connsiteX4" fmla="*/ 2472 w 85027"/>
                    <a:gd name="connsiteY4" fmla="*/ 0 h 481995"/>
                    <a:gd name="connsiteX0" fmla="*/ 2472 w 85406"/>
                    <a:gd name="connsiteY0" fmla="*/ 0 h 481995"/>
                    <a:gd name="connsiteX1" fmla="*/ 80204 w 85406"/>
                    <a:gd name="connsiteY1" fmla="*/ 0 h 481995"/>
                    <a:gd name="connsiteX2" fmla="*/ 80204 w 85406"/>
                    <a:gd name="connsiteY2" fmla="*/ 457200 h 481995"/>
                    <a:gd name="connsiteX3" fmla="*/ 2472 w 85406"/>
                    <a:gd name="connsiteY3" fmla="*/ 457200 h 481995"/>
                    <a:gd name="connsiteX4" fmla="*/ 2472 w 85406"/>
                    <a:gd name="connsiteY4" fmla="*/ 0 h 481995"/>
                    <a:gd name="connsiteX0" fmla="*/ 2472 w 85406"/>
                    <a:gd name="connsiteY0" fmla="*/ 0 h 486085"/>
                    <a:gd name="connsiteX1" fmla="*/ 80204 w 85406"/>
                    <a:gd name="connsiteY1" fmla="*/ 0 h 486085"/>
                    <a:gd name="connsiteX2" fmla="*/ 80204 w 85406"/>
                    <a:gd name="connsiteY2" fmla="*/ 457200 h 486085"/>
                    <a:gd name="connsiteX3" fmla="*/ 2472 w 85406"/>
                    <a:gd name="connsiteY3" fmla="*/ 457200 h 486085"/>
                    <a:gd name="connsiteX4" fmla="*/ 2472 w 85406"/>
                    <a:gd name="connsiteY4" fmla="*/ 0 h 486085"/>
                    <a:gd name="connsiteX0" fmla="*/ 2472 w 85406"/>
                    <a:gd name="connsiteY0" fmla="*/ 0 h 485063"/>
                    <a:gd name="connsiteX1" fmla="*/ 80204 w 85406"/>
                    <a:gd name="connsiteY1" fmla="*/ 0 h 485063"/>
                    <a:gd name="connsiteX2" fmla="*/ 80204 w 85406"/>
                    <a:gd name="connsiteY2" fmla="*/ 457200 h 485063"/>
                    <a:gd name="connsiteX3" fmla="*/ 2472 w 85406"/>
                    <a:gd name="connsiteY3" fmla="*/ 457200 h 485063"/>
                    <a:gd name="connsiteX4" fmla="*/ 2472 w 85406"/>
                    <a:gd name="connsiteY4" fmla="*/ 0 h 485063"/>
                    <a:gd name="connsiteX0" fmla="*/ 2472 w 85406"/>
                    <a:gd name="connsiteY0" fmla="*/ 0 h 489116"/>
                    <a:gd name="connsiteX1" fmla="*/ 80204 w 85406"/>
                    <a:gd name="connsiteY1" fmla="*/ 0 h 489116"/>
                    <a:gd name="connsiteX2" fmla="*/ 80204 w 85406"/>
                    <a:gd name="connsiteY2" fmla="*/ 457200 h 489116"/>
                    <a:gd name="connsiteX3" fmla="*/ 2472 w 85406"/>
                    <a:gd name="connsiteY3" fmla="*/ 457200 h 489116"/>
                    <a:gd name="connsiteX4" fmla="*/ 2472 w 85406"/>
                    <a:gd name="connsiteY4" fmla="*/ 0 h 489116"/>
                    <a:gd name="connsiteX0" fmla="*/ 2472 w 85406"/>
                    <a:gd name="connsiteY0" fmla="*/ 0 h 492335"/>
                    <a:gd name="connsiteX1" fmla="*/ 80204 w 85406"/>
                    <a:gd name="connsiteY1" fmla="*/ 0 h 492335"/>
                    <a:gd name="connsiteX2" fmla="*/ 80204 w 85406"/>
                    <a:gd name="connsiteY2" fmla="*/ 457200 h 492335"/>
                    <a:gd name="connsiteX3" fmla="*/ 2472 w 85406"/>
                    <a:gd name="connsiteY3" fmla="*/ 457200 h 492335"/>
                    <a:gd name="connsiteX4" fmla="*/ 2472 w 85406"/>
                    <a:gd name="connsiteY4" fmla="*/ 0 h 492335"/>
                    <a:gd name="connsiteX0" fmla="*/ 2472 w 85406"/>
                    <a:gd name="connsiteY0" fmla="*/ 0 h 495239"/>
                    <a:gd name="connsiteX1" fmla="*/ 80204 w 85406"/>
                    <a:gd name="connsiteY1" fmla="*/ 0 h 495239"/>
                    <a:gd name="connsiteX2" fmla="*/ 80204 w 85406"/>
                    <a:gd name="connsiteY2" fmla="*/ 457200 h 495239"/>
                    <a:gd name="connsiteX3" fmla="*/ 2472 w 85406"/>
                    <a:gd name="connsiteY3" fmla="*/ 457200 h 495239"/>
                    <a:gd name="connsiteX4" fmla="*/ 2472 w 85406"/>
                    <a:gd name="connsiteY4" fmla="*/ 0 h 49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5406" h="495239">
                      <a:moveTo>
                        <a:pt x="2472" y="0"/>
                      </a:moveTo>
                      <a:lnTo>
                        <a:pt x="80204" y="0"/>
                      </a:lnTo>
                      <a:cubicBezTo>
                        <a:pt x="80204" y="152400"/>
                        <a:pt x="91910" y="341748"/>
                        <a:pt x="80204" y="457200"/>
                      </a:cubicBezTo>
                      <a:cubicBezTo>
                        <a:pt x="75811" y="508023"/>
                        <a:pt x="9280" y="507816"/>
                        <a:pt x="2472" y="457200"/>
                      </a:cubicBezTo>
                      <a:cubicBezTo>
                        <a:pt x="-3092" y="402216"/>
                        <a:pt x="2472" y="152400"/>
                        <a:pt x="2472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CE9FC412-5739-43C7-A8BF-8B34E8D93948}"/>
                    </a:ext>
                  </a:extLst>
                </p:cNvPr>
                <p:cNvGrpSpPr/>
                <p:nvPr/>
              </p:nvGrpSpPr>
              <p:grpSpPr>
                <a:xfrm>
                  <a:off x="3383856" y="1044903"/>
                  <a:ext cx="1058975" cy="1000066"/>
                  <a:chOff x="3383856" y="1044903"/>
                  <a:chExt cx="1058975" cy="1000066"/>
                </a:xfrm>
              </p:grpSpPr>
              <p:sp>
                <p:nvSpPr>
                  <p:cNvPr id="100" name="Oval 99">
                    <a:extLst>
                      <a:ext uri="{FF2B5EF4-FFF2-40B4-BE49-F238E27FC236}">
                        <a16:creationId xmlns:a16="http://schemas.microsoft.com/office/drawing/2014/main" id="{90BB188F-8A78-40A8-B0ED-C465D0A68FD4}"/>
                      </a:ext>
                    </a:extLst>
                  </p:cNvPr>
                  <p:cNvSpPr/>
                  <p:nvPr/>
                </p:nvSpPr>
                <p:spPr>
                  <a:xfrm>
                    <a:off x="3383856" y="1044903"/>
                    <a:ext cx="1000506" cy="1000066"/>
                  </a:xfrm>
                  <a:prstGeom prst="ellipse">
                    <a:avLst/>
                  </a:prstGeom>
                  <a:solidFill>
                    <a:schemeClr val="accent5"/>
                  </a:solidFill>
                  <a:ln>
                    <a:noFill/>
                  </a:ln>
                  <a:effectLst>
                    <a:innerShdw blurRad="444500">
                      <a:schemeClr val="tx1">
                        <a:lumMod val="95000"/>
                        <a:lumOff val="5000"/>
                      </a:scheme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" name="Rectangle 6">
                    <a:extLst>
                      <a:ext uri="{FF2B5EF4-FFF2-40B4-BE49-F238E27FC236}">
                        <a16:creationId xmlns:a16="http://schemas.microsoft.com/office/drawing/2014/main" id="{86ECD817-E697-464A-9F70-B38E3FE1CA53}"/>
                      </a:ext>
                    </a:extLst>
                  </p:cNvPr>
                  <p:cNvSpPr/>
                  <p:nvPr/>
                </p:nvSpPr>
                <p:spPr>
                  <a:xfrm rot="20096091">
                    <a:off x="3567160" y="1692063"/>
                    <a:ext cx="875671" cy="257189"/>
                  </a:xfrm>
                  <a:custGeom>
                    <a:avLst/>
                    <a:gdLst>
                      <a:gd name="connsiteX0" fmla="*/ 0 w 762000"/>
                      <a:gd name="connsiteY0" fmla="*/ 0 h 76200"/>
                      <a:gd name="connsiteX1" fmla="*/ 762000 w 762000"/>
                      <a:gd name="connsiteY1" fmla="*/ 0 h 76200"/>
                      <a:gd name="connsiteX2" fmla="*/ 762000 w 762000"/>
                      <a:gd name="connsiteY2" fmla="*/ 76200 h 76200"/>
                      <a:gd name="connsiteX3" fmla="*/ 0 w 762000"/>
                      <a:gd name="connsiteY3" fmla="*/ 76200 h 76200"/>
                      <a:gd name="connsiteX4" fmla="*/ 0 w 762000"/>
                      <a:gd name="connsiteY4" fmla="*/ 0 h 76200"/>
                      <a:gd name="connsiteX0" fmla="*/ 0 w 762000"/>
                      <a:gd name="connsiteY0" fmla="*/ 0 h 76200"/>
                      <a:gd name="connsiteX1" fmla="*/ 762000 w 762000"/>
                      <a:gd name="connsiteY1" fmla="*/ 76200 h 76200"/>
                      <a:gd name="connsiteX2" fmla="*/ 0 w 762000"/>
                      <a:gd name="connsiteY2" fmla="*/ 76200 h 76200"/>
                      <a:gd name="connsiteX3" fmla="*/ 0 w 762000"/>
                      <a:gd name="connsiteY3" fmla="*/ 0 h 76200"/>
                      <a:gd name="connsiteX0" fmla="*/ 0 w 741903"/>
                      <a:gd name="connsiteY0" fmla="*/ 0 h 76200"/>
                      <a:gd name="connsiteX1" fmla="*/ 741903 w 741903"/>
                      <a:gd name="connsiteY1" fmla="*/ 20934 h 76200"/>
                      <a:gd name="connsiteX2" fmla="*/ 0 w 741903"/>
                      <a:gd name="connsiteY2" fmla="*/ 76200 h 76200"/>
                      <a:gd name="connsiteX3" fmla="*/ 0 w 741903"/>
                      <a:gd name="connsiteY3" fmla="*/ 0 h 76200"/>
                      <a:gd name="connsiteX0" fmla="*/ 0 w 741903"/>
                      <a:gd name="connsiteY0" fmla="*/ 0 h 76200"/>
                      <a:gd name="connsiteX1" fmla="*/ 741903 w 741903"/>
                      <a:gd name="connsiteY1" fmla="*/ 20934 h 76200"/>
                      <a:gd name="connsiteX2" fmla="*/ 0 w 741903"/>
                      <a:gd name="connsiteY2" fmla="*/ 76200 h 76200"/>
                      <a:gd name="connsiteX3" fmla="*/ 0 w 741903"/>
                      <a:gd name="connsiteY3" fmla="*/ 0 h 76200"/>
                      <a:gd name="connsiteX0" fmla="*/ 0 w 741903"/>
                      <a:gd name="connsiteY0" fmla="*/ 0 h 106929"/>
                      <a:gd name="connsiteX1" fmla="*/ 741903 w 741903"/>
                      <a:gd name="connsiteY1" fmla="*/ 20934 h 106929"/>
                      <a:gd name="connsiteX2" fmla="*/ 0 w 741903"/>
                      <a:gd name="connsiteY2" fmla="*/ 76200 h 106929"/>
                      <a:gd name="connsiteX3" fmla="*/ 0 w 741903"/>
                      <a:gd name="connsiteY3" fmla="*/ 0 h 106929"/>
                      <a:gd name="connsiteX0" fmla="*/ 0 w 741903"/>
                      <a:gd name="connsiteY0" fmla="*/ 0 h 110672"/>
                      <a:gd name="connsiteX1" fmla="*/ 741903 w 741903"/>
                      <a:gd name="connsiteY1" fmla="*/ 20934 h 110672"/>
                      <a:gd name="connsiteX2" fmla="*/ 0 w 741903"/>
                      <a:gd name="connsiteY2" fmla="*/ 76200 h 110672"/>
                      <a:gd name="connsiteX3" fmla="*/ 0 w 741903"/>
                      <a:gd name="connsiteY3" fmla="*/ 0 h 110672"/>
                      <a:gd name="connsiteX0" fmla="*/ 0 w 741903"/>
                      <a:gd name="connsiteY0" fmla="*/ 55266 h 89738"/>
                      <a:gd name="connsiteX1" fmla="*/ 741903 w 741903"/>
                      <a:gd name="connsiteY1" fmla="*/ 0 h 89738"/>
                      <a:gd name="connsiteX2" fmla="*/ 0 w 741903"/>
                      <a:gd name="connsiteY2" fmla="*/ 55266 h 89738"/>
                      <a:gd name="connsiteX0" fmla="*/ 0 w 741903"/>
                      <a:gd name="connsiteY0" fmla="*/ 55266 h 89738"/>
                      <a:gd name="connsiteX1" fmla="*/ 741903 w 741903"/>
                      <a:gd name="connsiteY1" fmla="*/ 0 h 89738"/>
                      <a:gd name="connsiteX2" fmla="*/ 0 w 741903"/>
                      <a:gd name="connsiteY2" fmla="*/ 55266 h 89738"/>
                      <a:gd name="connsiteX0" fmla="*/ 0 w 741903"/>
                      <a:gd name="connsiteY0" fmla="*/ 55266 h 114304"/>
                      <a:gd name="connsiteX1" fmla="*/ 741903 w 741903"/>
                      <a:gd name="connsiteY1" fmla="*/ 0 h 114304"/>
                      <a:gd name="connsiteX2" fmla="*/ 0 w 741903"/>
                      <a:gd name="connsiteY2" fmla="*/ 55266 h 114304"/>
                      <a:gd name="connsiteX0" fmla="*/ 0 w 741903"/>
                      <a:gd name="connsiteY0" fmla="*/ 55266 h 134103"/>
                      <a:gd name="connsiteX1" fmla="*/ 741903 w 741903"/>
                      <a:gd name="connsiteY1" fmla="*/ 0 h 134103"/>
                      <a:gd name="connsiteX2" fmla="*/ 0 w 741903"/>
                      <a:gd name="connsiteY2" fmla="*/ 55266 h 134103"/>
                      <a:gd name="connsiteX0" fmla="*/ 0 w 741903"/>
                      <a:gd name="connsiteY0" fmla="*/ 55266 h 134103"/>
                      <a:gd name="connsiteX1" fmla="*/ 741903 w 741903"/>
                      <a:gd name="connsiteY1" fmla="*/ 0 h 134103"/>
                      <a:gd name="connsiteX2" fmla="*/ 0 w 741903"/>
                      <a:gd name="connsiteY2" fmla="*/ 55266 h 134103"/>
                      <a:gd name="connsiteX0" fmla="*/ 0 w 741903"/>
                      <a:gd name="connsiteY0" fmla="*/ 55266 h 134103"/>
                      <a:gd name="connsiteX1" fmla="*/ 741903 w 741903"/>
                      <a:gd name="connsiteY1" fmla="*/ 0 h 134103"/>
                      <a:gd name="connsiteX2" fmla="*/ 0 w 741903"/>
                      <a:gd name="connsiteY2" fmla="*/ 55266 h 134103"/>
                      <a:gd name="connsiteX0" fmla="*/ 0 w 741903"/>
                      <a:gd name="connsiteY0" fmla="*/ 55266 h 134103"/>
                      <a:gd name="connsiteX1" fmla="*/ 741903 w 741903"/>
                      <a:gd name="connsiteY1" fmla="*/ 0 h 134103"/>
                      <a:gd name="connsiteX2" fmla="*/ 0 w 741903"/>
                      <a:gd name="connsiteY2" fmla="*/ 55266 h 134103"/>
                      <a:gd name="connsiteX0" fmla="*/ 0 w 804277"/>
                      <a:gd name="connsiteY0" fmla="*/ 154906 h 202906"/>
                      <a:gd name="connsiteX1" fmla="*/ 804277 w 804277"/>
                      <a:gd name="connsiteY1" fmla="*/ 0 h 202906"/>
                      <a:gd name="connsiteX2" fmla="*/ 0 w 804277"/>
                      <a:gd name="connsiteY2" fmla="*/ 154906 h 202906"/>
                      <a:gd name="connsiteX0" fmla="*/ 0 w 875671"/>
                      <a:gd name="connsiteY0" fmla="*/ 32135 h 121592"/>
                      <a:gd name="connsiteX1" fmla="*/ 875671 w 875671"/>
                      <a:gd name="connsiteY1" fmla="*/ 0 h 121592"/>
                      <a:gd name="connsiteX2" fmla="*/ 0 w 875671"/>
                      <a:gd name="connsiteY2" fmla="*/ 32135 h 121592"/>
                      <a:gd name="connsiteX0" fmla="*/ 0 w 875671"/>
                      <a:gd name="connsiteY0" fmla="*/ 32135 h 220049"/>
                      <a:gd name="connsiteX1" fmla="*/ 875671 w 875671"/>
                      <a:gd name="connsiteY1" fmla="*/ 0 h 220049"/>
                      <a:gd name="connsiteX2" fmla="*/ 0 w 875671"/>
                      <a:gd name="connsiteY2" fmla="*/ 32135 h 220049"/>
                      <a:gd name="connsiteX0" fmla="*/ 0 w 875671"/>
                      <a:gd name="connsiteY0" fmla="*/ 32135 h 263724"/>
                      <a:gd name="connsiteX1" fmla="*/ 875671 w 875671"/>
                      <a:gd name="connsiteY1" fmla="*/ 0 h 263724"/>
                      <a:gd name="connsiteX2" fmla="*/ 0 w 875671"/>
                      <a:gd name="connsiteY2" fmla="*/ 32135 h 263724"/>
                      <a:gd name="connsiteX0" fmla="*/ 0 w 875671"/>
                      <a:gd name="connsiteY0" fmla="*/ 32135 h 273667"/>
                      <a:gd name="connsiteX1" fmla="*/ 875671 w 875671"/>
                      <a:gd name="connsiteY1" fmla="*/ 0 h 273667"/>
                      <a:gd name="connsiteX2" fmla="*/ 0 w 875671"/>
                      <a:gd name="connsiteY2" fmla="*/ 32135 h 273667"/>
                      <a:gd name="connsiteX0" fmla="*/ 0 w 875671"/>
                      <a:gd name="connsiteY0" fmla="*/ 32135 h 273667"/>
                      <a:gd name="connsiteX1" fmla="*/ 875671 w 875671"/>
                      <a:gd name="connsiteY1" fmla="*/ 0 h 273667"/>
                      <a:gd name="connsiteX2" fmla="*/ 0 w 875671"/>
                      <a:gd name="connsiteY2" fmla="*/ 32135 h 273667"/>
                      <a:gd name="connsiteX0" fmla="*/ 0 w 875671"/>
                      <a:gd name="connsiteY0" fmla="*/ 32135 h 273667"/>
                      <a:gd name="connsiteX1" fmla="*/ 875671 w 875671"/>
                      <a:gd name="connsiteY1" fmla="*/ 0 h 273667"/>
                      <a:gd name="connsiteX2" fmla="*/ 0 w 875671"/>
                      <a:gd name="connsiteY2" fmla="*/ 32135 h 273667"/>
                      <a:gd name="connsiteX0" fmla="*/ 0 w 875671"/>
                      <a:gd name="connsiteY0" fmla="*/ 32135 h 278833"/>
                      <a:gd name="connsiteX1" fmla="*/ 875671 w 875671"/>
                      <a:gd name="connsiteY1" fmla="*/ 0 h 278833"/>
                      <a:gd name="connsiteX2" fmla="*/ 0 w 875671"/>
                      <a:gd name="connsiteY2" fmla="*/ 32135 h 278833"/>
                      <a:gd name="connsiteX0" fmla="*/ 0 w 875671"/>
                      <a:gd name="connsiteY0" fmla="*/ 32135 h 274806"/>
                      <a:gd name="connsiteX1" fmla="*/ 875671 w 875671"/>
                      <a:gd name="connsiteY1" fmla="*/ 0 h 274806"/>
                      <a:gd name="connsiteX2" fmla="*/ 0 w 875671"/>
                      <a:gd name="connsiteY2" fmla="*/ 32135 h 274806"/>
                      <a:gd name="connsiteX0" fmla="*/ 0 w 875671"/>
                      <a:gd name="connsiteY0" fmla="*/ 32135 h 274806"/>
                      <a:gd name="connsiteX1" fmla="*/ 875671 w 875671"/>
                      <a:gd name="connsiteY1" fmla="*/ 0 h 274806"/>
                      <a:gd name="connsiteX2" fmla="*/ 0 w 875671"/>
                      <a:gd name="connsiteY2" fmla="*/ 32135 h 274806"/>
                      <a:gd name="connsiteX0" fmla="*/ 0 w 875671"/>
                      <a:gd name="connsiteY0" fmla="*/ 32135 h 278097"/>
                      <a:gd name="connsiteX1" fmla="*/ 875671 w 875671"/>
                      <a:gd name="connsiteY1" fmla="*/ 0 h 278097"/>
                      <a:gd name="connsiteX2" fmla="*/ 0 w 875671"/>
                      <a:gd name="connsiteY2" fmla="*/ 32135 h 278097"/>
                      <a:gd name="connsiteX0" fmla="*/ 0 w 875671"/>
                      <a:gd name="connsiteY0" fmla="*/ 32135 h 275855"/>
                      <a:gd name="connsiteX1" fmla="*/ 875671 w 875671"/>
                      <a:gd name="connsiteY1" fmla="*/ 0 h 275855"/>
                      <a:gd name="connsiteX2" fmla="*/ 0 w 875671"/>
                      <a:gd name="connsiteY2" fmla="*/ 32135 h 275855"/>
                      <a:gd name="connsiteX0" fmla="*/ 0 w 875671"/>
                      <a:gd name="connsiteY0" fmla="*/ 32135 h 275855"/>
                      <a:gd name="connsiteX1" fmla="*/ 875671 w 875671"/>
                      <a:gd name="connsiteY1" fmla="*/ 0 h 275855"/>
                      <a:gd name="connsiteX2" fmla="*/ 0 w 875671"/>
                      <a:gd name="connsiteY2" fmla="*/ 32135 h 275855"/>
                      <a:gd name="connsiteX0" fmla="*/ 0 w 875671"/>
                      <a:gd name="connsiteY0" fmla="*/ 32135 h 275855"/>
                      <a:gd name="connsiteX1" fmla="*/ 875671 w 875671"/>
                      <a:gd name="connsiteY1" fmla="*/ 0 h 275855"/>
                      <a:gd name="connsiteX2" fmla="*/ 0 w 875671"/>
                      <a:gd name="connsiteY2" fmla="*/ 32135 h 275855"/>
                      <a:gd name="connsiteX0" fmla="*/ 0 w 875671"/>
                      <a:gd name="connsiteY0" fmla="*/ 32135 h 276915"/>
                      <a:gd name="connsiteX1" fmla="*/ 875671 w 875671"/>
                      <a:gd name="connsiteY1" fmla="*/ 0 h 276915"/>
                      <a:gd name="connsiteX2" fmla="*/ 0 w 875671"/>
                      <a:gd name="connsiteY2" fmla="*/ 32135 h 276915"/>
                      <a:gd name="connsiteX0" fmla="*/ 0 w 875671"/>
                      <a:gd name="connsiteY0" fmla="*/ 32135 h 266795"/>
                      <a:gd name="connsiteX1" fmla="*/ 875671 w 875671"/>
                      <a:gd name="connsiteY1" fmla="*/ 0 h 266795"/>
                      <a:gd name="connsiteX2" fmla="*/ 0 w 875671"/>
                      <a:gd name="connsiteY2" fmla="*/ 32135 h 266795"/>
                      <a:gd name="connsiteX0" fmla="*/ 0 w 875671"/>
                      <a:gd name="connsiteY0" fmla="*/ 32135 h 257189"/>
                      <a:gd name="connsiteX1" fmla="*/ 875671 w 875671"/>
                      <a:gd name="connsiteY1" fmla="*/ 0 h 257189"/>
                      <a:gd name="connsiteX2" fmla="*/ 0 w 875671"/>
                      <a:gd name="connsiteY2" fmla="*/ 32135 h 2571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75671" h="257189">
                        <a:moveTo>
                          <a:pt x="0" y="32135"/>
                        </a:moveTo>
                        <a:cubicBezTo>
                          <a:pt x="387308" y="336872"/>
                          <a:pt x="620743" y="279214"/>
                          <a:pt x="875671" y="0"/>
                        </a:cubicBezTo>
                        <a:cubicBezTo>
                          <a:pt x="679766" y="308416"/>
                          <a:pt x="319317" y="363738"/>
                          <a:pt x="0" y="32135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90" name="Rectangle 9">
                  <a:extLst>
                    <a:ext uri="{FF2B5EF4-FFF2-40B4-BE49-F238E27FC236}">
                      <a16:creationId xmlns:a16="http://schemas.microsoft.com/office/drawing/2014/main" id="{EDB4806D-EE4B-4B39-8C95-71B165484B7F}"/>
                    </a:ext>
                  </a:extLst>
                </p:cNvPr>
                <p:cNvSpPr/>
                <p:nvPr/>
              </p:nvSpPr>
              <p:spPr>
                <a:xfrm>
                  <a:off x="3633786" y="1259680"/>
                  <a:ext cx="397005" cy="369275"/>
                </a:xfrm>
                <a:custGeom>
                  <a:avLst/>
                  <a:gdLst>
                    <a:gd name="connsiteX0" fmla="*/ 0 w 304800"/>
                    <a:gd name="connsiteY0" fmla="*/ 0 h 381000"/>
                    <a:gd name="connsiteX1" fmla="*/ 304800 w 304800"/>
                    <a:gd name="connsiteY1" fmla="*/ 0 h 381000"/>
                    <a:gd name="connsiteX2" fmla="*/ 304800 w 304800"/>
                    <a:gd name="connsiteY2" fmla="*/ 381000 h 381000"/>
                    <a:gd name="connsiteX3" fmla="*/ 0 w 304800"/>
                    <a:gd name="connsiteY3" fmla="*/ 381000 h 381000"/>
                    <a:gd name="connsiteX4" fmla="*/ 0 w 304800"/>
                    <a:gd name="connsiteY4" fmla="*/ 0 h 381000"/>
                    <a:gd name="connsiteX0" fmla="*/ 0 w 378619"/>
                    <a:gd name="connsiteY0" fmla="*/ 0 h 381000"/>
                    <a:gd name="connsiteX1" fmla="*/ 304800 w 378619"/>
                    <a:gd name="connsiteY1" fmla="*/ 0 h 381000"/>
                    <a:gd name="connsiteX2" fmla="*/ 378619 w 378619"/>
                    <a:gd name="connsiteY2" fmla="*/ 147638 h 381000"/>
                    <a:gd name="connsiteX3" fmla="*/ 0 w 378619"/>
                    <a:gd name="connsiteY3" fmla="*/ 381000 h 381000"/>
                    <a:gd name="connsiteX4" fmla="*/ 0 w 378619"/>
                    <a:gd name="connsiteY4" fmla="*/ 0 h 381000"/>
                    <a:gd name="connsiteX0" fmla="*/ 0 w 378619"/>
                    <a:gd name="connsiteY0" fmla="*/ 0 h 280988"/>
                    <a:gd name="connsiteX1" fmla="*/ 304800 w 378619"/>
                    <a:gd name="connsiteY1" fmla="*/ 0 h 280988"/>
                    <a:gd name="connsiteX2" fmla="*/ 378619 w 378619"/>
                    <a:gd name="connsiteY2" fmla="*/ 147638 h 280988"/>
                    <a:gd name="connsiteX3" fmla="*/ 88106 w 378619"/>
                    <a:gd name="connsiteY3" fmla="*/ 280988 h 280988"/>
                    <a:gd name="connsiteX4" fmla="*/ 0 w 378619"/>
                    <a:gd name="connsiteY4" fmla="*/ 0 h 280988"/>
                    <a:gd name="connsiteX0" fmla="*/ 0 w 378619"/>
                    <a:gd name="connsiteY0" fmla="*/ 0 h 310111"/>
                    <a:gd name="connsiteX1" fmla="*/ 304800 w 378619"/>
                    <a:gd name="connsiteY1" fmla="*/ 0 h 310111"/>
                    <a:gd name="connsiteX2" fmla="*/ 378619 w 378619"/>
                    <a:gd name="connsiteY2" fmla="*/ 147638 h 310111"/>
                    <a:gd name="connsiteX3" fmla="*/ 88106 w 378619"/>
                    <a:gd name="connsiteY3" fmla="*/ 280988 h 310111"/>
                    <a:gd name="connsiteX4" fmla="*/ 0 w 378619"/>
                    <a:gd name="connsiteY4" fmla="*/ 0 h 310111"/>
                    <a:gd name="connsiteX0" fmla="*/ 0 w 378619"/>
                    <a:gd name="connsiteY0" fmla="*/ 0 h 310111"/>
                    <a:gd name="connsiteX1" fmla="*/ 304800 w 378619"/>
                    <a:gd name="connsiteY1" fmla="*/ 0 h 310111"/>
                    <a:gd name="connsiteX2" fmla="*/ 378619 w 378619"/>
                    <a:gd name="connsiteY2" fmla="*/ 147638 h 310111"/>
                    <a:gd name="connsiteX3" fmla="*/ 97631 w 378619"/>
                    <a:gd name="connsiteY3" fmla="*/ 280988 h 310111"/>
                    <a:gd name="connsiteX4" fmla="*/ 0 w 378619"/>
                    <a:gd name="connsiteY4" fmla="*/ 0 h 310111"/>
                    <a:gd name="connsiteX0" fmla="*/ 0 w 371476"/>
                    <a:gd name="connsiteY0" fmla="*/ 0 h 310373"/>
                    <a:gd name="connsiteX1" fmla="*/ 304800 w 371476"/>
                    <a:gd name="connsiteY1" fmla="*/ 0 h 310373"/>
                    <a:gd name="connsiteX2" fmla="*/ 371476 w 371476"/>
                    <a:gd name="connsiteY2" fmla="*/ 150019 h 310373"/>
                    <a:gd name="connsiteX3" fmla="*/ 97631 w 371476"/>
                    <a:gd name="connsiteY3" fmla="*/ 280988 h 310373"/>
                    <a:gd name="connsiteX4" fmla="*/ 0 w 371476"/>
                    <a:gd name="connsiteY4" fmla="*/ 0 h 310373"/>
                    <a:gd name="connsiteX0" fmla="*/ 0 w 371476"/>
                    <a:gd name="connsiteY0" fmla="*/ 0 h 337057"/>
                    <a:gd name="connsiteX1" fmla="*/ 304800 w 371476"/>
                    <a:gd name="connsiteY1" fmla="*/ 0 h 337057"/>
                    <a:gd name="connsiteX2" fmla="*/ 371476 w 371476"/>
                    <a:gd name="connsiteY2" fmla="*/ 150019 h 337057"/>
                    <a:gd name="connsiteX3" fmla="*/ 97631 w 371476"/>
                    <a:gd name="connsiteY3" fmla="*/ 280988 h 337057"/>
                    <a:gd name="connsiteX4" fmla="*/ 0 w 371476"/>
                    <a:gd name="connsiteY4" fmla="*/ 0 h 337057"/>
                    <a:gd name="connsiteX0" fmla="*/ 0 w 395289"/>
                    <a:gd name="connsiteY0" fmla="*/ 35718 h 337057"/>
                    <a:gd name="connsiteX1" fmla="*/ 328613 w 395289"/>
                    <a:gd name="connsiteY1" fmla="*/ 0 h 337057"/>
                    <a:gd name="connsiteX2" fmla="*/ 395289 w 395289"/>
                    <a:gd name="connsiteY2" fmla="*/ 150019 h 337057"/>
                    <a:gd name="connsiteX3" fmla="*/ 121444 w 395289"/>
                    <a:gd name="connsiteY3" fmla="*/ 280988 h 337057"/>
                    <a:gd name="connsiteX4" fmla="*/ 0 w 395289"/>
                    <a:gd name="connsiteY4" fmla="*/ 35718 h 337057"/>
                    <a:gd name="connsiteX0" fmla="*/ 0 w 395289"/>
                    <a:gd name="connsiteY0" fmla="*/ 71437 h 372776"/>
                    <a:gd name="connsiteX1" fmla="*/ 307181 w 395289"/>
                    <a:gd name="connsiteY1" fmla="*/ 0 h 372776"/>
                    <a:gd name="connsiteX2" fmla="*/ 395289 w 395289"/>
                    <a:gd name="connsiteY2" fmla="*/ 185738 h 372776"/>
                    <a:gd name="connsiteX3" fmla="*/ 121444 w 395289"/>
                    <a:gd name="connsiteY3" fmla="*/ 316707 h 372776"/>
                    <a:gd name="connsiteX4" fmla="*/ 0 w 395289"/>
                    <a:gd name="connsiteY4" fmla="*/ 71437 h 372776"/>
                    <a:gd name="connsiteX0" fmla="*/ 0 w 395289"/>
                    <a:gd name="connsiteY0" fmla="*/ 71437 h 372776"/>
                    <a:gd name="connsiteX1" fmla="*/ 307181 w 395289"/>
                    <a:gd name="connsiteY1" fmla="*/ 0 h 372776"/>
                    <a:gd name="connsiteX2" fmla="*/ 395289 w 395289"/>
                    <a:gd name="connsiteY2" fmla="*/ 185738 h 372776"/>
                    <a:gd name="connsiteX3" fmla="*/ 121444 w 395289"/>
                    <a:gd name="connsiteY3" fmla="*/ 316707 h 372776"/>
                    <a:gd name="connsiteX4" fmla="*/ 0 w 395289"/>
                    <a:gd name="connsiteY4" fmla="*/ 71437 h 372776"/>
                    <a:gd name="connsiteX0" fmla="*/ 0 w 395289"/>
                    <a:gd name="connsiteY0" fmla="*/ 71437 h 372776"/>
                    <a:gd name="connsiteX1" fmla="*/ 307181 w 395289"/>
                    <a:gd name="connsiteY1" fmla="*/ 0 h 372776"/>
                    <a:gd name="connsiteX2" fmla="*/ 395289 w 395289"/>
                    <a:gd name="connsiteY2" fmla="*/ 185738 h 372776"/>
                    <a:gd name="connsiteX3" fmla="*/ 121444 w 395289"/>
                    <a:gd name="connsiteY3" fmla="*/ 316707 h 372776"/>
                    <a:gd name="connsiteX4" fmla="*/ 0 w 395289"/>
                    <a:gd name="connsiteY4" fmla="*/ 71437 h 372776"/>
                    <a:gd name="connsiteX0" fmla="*/ 0 w 395289"/>
                    <a:gd name="connsiteY0" fmla="*/ 71437 h 372776"/>
                    <a:gd name="connsiteX1" fmla="*/ 307181 w 395289"/>
                    <a:gd name="connsiteY1" fmla="*/ 0 h 372776"/>
                    <a:gd name="connsiteX2" fmla="*/ 395289 w 395289"/>
                    <a:gd name="connsiteY2" fmla="*/ 185738 h 372776"/>
                    <a:gd name="connsiteX3" fmla="*/ 121444 w 395289"/>
                    <a:gd name="connsiteY3" fmla="*/ 316707 h 372776"/>
                    <a:gd name="connsiteX4" fmla="*/ 0 w 395289"/>
                    <a:gd name="connsiteY4" fmla="*/ 71437 h 372776"/>
                    <a:gd name="connsiteX0" fmla="*/ 0 w 395291"/>
                    <a:gd name="connsiteY0" fmla="*/ 71437 h 373382"/>
                    <a:gd name="connsiteX1" fmla="*/ 307181 w 395291"/>
                    <a:gd name="connsiteY1" fmla="*/ 0 h 373382"/>
                    <a:gd name="connsiteX2" fmla="*/ 395289 w 395291"/>
                    <a:gd name="connsiteY2" fmla="*/ 185738 h 373382"/>
                    <a:gd name="connsiteX3" fmla="*/ 121444 w 395291"/>
                    <a:gd name="connsiteY3" fmla="*/ 316707 h 373382"/>
                    <a:gd name="connsiteX4" fmla="*/ 0 w 395291"/>
                    <a:gd name="connsiteY4" fmla="*/ 71437 h 373382"/>
                    <a:gd name="connsiteX0" fmla="*/ 0 w 395291"/>
                    <a:gd name="connsiteY0" fmla="*/ 71437 h 373382"/>
                    <a:gd name="connsiteX1" fmla="*/ 307181 w 395291"/>
                    <a:gd name="connsiteY1" fmla="*/ 0 h 373382"/>
                    <a:gd name="connsiteX2" fmla="*/ 395289 w 395291"/>
                    <a:gd name="connsiteY2" fmla="*/ 185738 h 373382"/>
                    <a:gd name="connsiteX3" fmla="*/ 121444 w 395291"/>
                    <a:gd name="connsiteY3" fmla="*/ 316707 h 373382"/>
                    <a:gd name="connsiteX4" fmla="*/ 0 w 395291"/>
                    <a:gd name="connsiteY4" fmla="*/ 71437 h 373382"/>
                    <a:gd name="connsiteX0" fmla="*/ 0 w 397005"/>
                    <a:gd name="connsiteY0" fmla="*/ 71437 h 369275"/>
                    <a:gd name="connsiteX1" fmla="*/ 307181 w 397005"/>
                    <a:gd name="connsiteY1" fmla="*/ 0 h 369275"/>
                    <a:gd name="connsiteX2" fmla="*/ 395289 w 397005"/>
                    <a:gd name="connsiteY2" fmla="*/ 185738 h 369275"/>
                    <a:gd name="connsiteX3" fmla="*/ 121444 w 397005"/>
                    <a:gd name="connsiteY3" fmla="*/ 316707 h 369275"/>
                    <a:gd name="connsiteX4" fmla="*/ 0 w 397005"/>
                    <a:gd name="connsiteY4" fmla="*/ 71437 h 3692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97005" h="369275">
                      <a:moveTo>
                        <a:pt x="0" y="71437"/>
                      </a:moveTo>
                      <a:lnTo>
                        <a:pt x="307181" y="0"/>
                      </a:lnTo>
                      <a:cubicBezTo>
                        <a:pt x="353219" y="66676"/>
                        <a:pt x="384970" y="126206"/>
                        <a:pt x="395289" y="185738"/>
                      </a:cubicBezTo>
                      <a:cubicBezTo>
                        <a:pt x="417514" y="373062"/>
                        <a:pt x="218282" y="417514"/>
                        <a:pt x="121444" y="316707"/>
                      </a:cubicBezTo>
                      <a:cubicBezTo>
                        <a:pt x="61913" y="244475"/>
                        <a:pt x="40481" y="153194"/>
                        <a:pt x="0" y="71437"/>
                      </a:cubicBezTo>
                      <a:close/>
                    </a:path>
                  </a:pathLst>
                </a:custGeom>
                <a:solidFill>
                  <a:schemeClr val="accent5">
                    <a:lumMod val="90000"/>
                    <a:lumOff val="10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EF29ECAE-48CF-4CD6-9032-DECD806740FC}"/>
                    </a:ext>
                  </a:extLst>
                </p:cNvPr>
                <p:cNvGrpSpPr/>
                <p:nvPr/>
              </p:nvGrpSpPr>
              <p:grpSpPr>
                <a:xfrm>
                  <a:off x="3405349" y="882680"/>
                  <a:ext cx="712884" cy="674319"/>
                  <a:chOff x="3383856" y="1044903"/>
                  <a:chExt cx="1057261" cy="1000066"/>
                </a:xfrm>
              </p:grpSpPr>
              <p:sp>
                <p:nvSpPr>
                  <p:cNvPr id="98" name="Oval 97">
                    <a:extLst>
                      <a:ext uri="{FF2B5EF4-FFF2-40B4-BE49-F238E27FC236}">
                        <a16:creationId xmlns:a16="http://schemas.microsoft.com/office/drawing/2014/main" id="{E461F919-3DFE-4484-9C23-51F91D6A7CBB}"/>
                      </a:ext>
                    </a:extLst>
                  </p:cNvPr>
                  <p:cNvSpPr/>
                  <p:nvPr/>
                </p:nvSpPr>
                <p:spPr>
                  <a:xfrm>
                    <a:off x="3383856" y="1044903"/>
                    <a:ext cx="1000504" cy="1000066"/>
                  </a:xfrm>
                  <a:prstGeom prst="ellipse">
                    <a:avLst/>
                  </a:prstGeom>
                  <a:solidFill>
                    <a:schemeClr val="accent5"/>
                  </a:solidFill>
                  <a:ln>
                    <a:noFill/>
                  </a:ln>
                  <a:effectLst>
                    <a:innerShdw blurRad="444500">
                      <a:schemeClr val="tx1">
                        <a:lumMod val="85000"/>
                        <a:lumOff val="15000"/>
                      </a:scheme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9" name="Rectangle 6">
                    <a:extLst>
                      <a:ext uri="{FF2B5EF4-FFF2-40B4-BE49-F238E27FC236}">
                        <a16:creationId xmlns:a16="http://schemas.microsoft.com/office/drawing/2014/main" id="{C115B7C5-3BBE-4928-849A-BD4756580C0C}"/>
                      </a:ext>
                    </a:extLst>
                  </p:cNvPr>
                  <p:cNvSpPr/>
                  <p:nvPr/>
                </p:nvSpPr>
                <p:spPr>
                  <a:xfrm rot="20096091">
                    <a:off x="3565446" y="1656566"/>
                    <a:ext cx="875671" cy="264189"/>
                  </a:xfrm>
                  <a:custGeom>
                    <a:avLst/>
                    <a:gdLst>
                      <a:gd name="connsiteX0" fmla="*/ 0 w 762000"/>
                      <a:gd name="connsiteY0" fmla="*/ 0 h 76200"/>
                      <a:gd name="connsiteX1" fmla="*/ 762000 w 762000"/>
                      <a:gd name="connsiteY1" fmla="*/ 0 h 76200"/>
                      <a:gd name="connsiteX2" fmla="*/ 762000 w 762000"/>
                      <a:gd name="connsiteY2" fmla="*/ 76200 h 76200"/>
                      <a:gd name="connsiteX3" fmla="*/ 0 w 762000"/>
                      <a:gd name="connsiteY3" fmla="*/ 76200 h 76200"/>
                      <a:gd name="connsiteX4" fmla="*/ 0 w 762000"/>
                      <a:gd name="connsiteY4" fmla="*/ 0 h 76200"/>
                      <a:gd name="connsiteX0" fmla="*/ 0 w 762000"/>
                      <a:gd name="connsiteY0" fmla="*/ 0 h 76200"/>
                      <a:gd name="connsiteX1" fmla="*/ 762000 w 762000"/>
                      <a:gd name="connsiteY1" fmla="*/ 76200 h 76200"/>
                      <a:gd name="connsiteX2" fmla="*/ 0 w 762000"/>
                      <a:gd name="connsiteY2" fmla="*/ 76200 h 76200"/>
                      <a:gd name="connsiteX3" fmla="*/ 0 w 762000"/>
                      <a:gd name="connsiteY3" fmla="*/ 0 h 76200"/>
                      <a:gd name="connsiteX0" fmla="*/ 0 w 741903"/>
                      <a:gd name="connsiteY0" fmla="*/ 0 h 76200"/>
                      <a:gd name="connsiteX1" fmla="*/ 741903 w 741903"/>
                      <a:gd name="connsiteY1" fmla="*/ 20934 h 76200"/>
                      <a:gd name="connsiteX2" fmla="*/ 0 w 741903"/>
                      <a:gd name="connsiteY2" fmla="*/ 76200 h 76200"/>
                      <a:gd name="connsiteX3" fmla="*/ 0 w 741903"/>
                      <a:gd name="connsiteY3" fmla="*/ 0 h 76200"/>
                      <a:gd name="connsiteX0" fmla="*/ 0 w 741903"/>
                      <a:gd name="connsiteY0" fmla="*/ 0 h 76200"/>
                      <a:gd name="connsiteX1" fmla="*/ 741903 w 741903"/>
                      <a:gd name="connsiteY1" fmla="*/ 20934 h 76200"/>
                      <a:gd name="connsiteX2" fmla="*/ 0 w 741903"/>
                      <a:gd name="connsiteY2" fmla="*/ 76200 h 76200"/>
                      <a:gd name="connsiteX3" fmla="*/ 0 w 741903"/>
                      <a:gd name="connsiteY3" fmla="*/ 0 h 76200"/>
                      <a:gd name="connsiteX0" fmla="*/ 0 w 741903"/>
                      <a:gd name="connsiteY0" fmla="*/ 0 h 106929"/>
                      <a:gd name="connsiteX1" fmla="*/ 741903 w 741903"/>
                      <a:gd name="connsiteY1" fmla="*/ 20934 h 106929"/>
                      <a:gd name="connsiteX2" fmla="*/ 0 w 741903"/>
                      <a:gd name="connsiteY2" fmla="*/ 76200 h 106929"/>
                      <a:gd name="connsiteX3" fmla="*/ 0 w 741903"/>
                      <a:gd name="connsiteY3" fmla="*/ 0 h 106929"/>
                      <a:gd name="connsiteX0" fmla="*/ 0 w 741903"/>
                      <a:gd name="connsiteY0" fmla="*/ 0 h 110672"/>
                      <a:gd name="connsiteX1" fmla="*/ 741903 w 741903"/>
                      <a:gd name="connsiteY1" fmla="*/ 20934 h 110672"/>
                      <a:gd name="connsiteX2" fmla="*/ 0 w 741903"/>
                      <a:gd name="connsiteY2" fmla="*/ 76200 h 110672"/>
                      <a:gd name="connsiteX3" fmla="*/ 0 w 741903"/>
                      <a:gd name="connsiteY3" fmla="*/ 0 h 110672"/>
                      <a:gd name="connsiteX0" fmla="*/ 0 w 741903"/>
                      <a:gd name="connsiteY0" fmla="*/ 55266 h 89738"/>
                      <a:gd name="connsiteX1" fmla="*/ 741903 w 741903"/>
                      <a:gd name="connsiteY1" fmla="*/ 0 h 89738"/>
                      <a:gd name="connsiteX2" fmla="*/ 0 w 741903"/>
                      <a:gd name="connsiteY2" fmla="*/ 55266 h 89738"/>
                      <a:gd name="connsiteX0" fmla="*/ 0 w 741903"/>
                      <a:gd name="connsiteY0" fmla="*/ 55266 h 89738"/>
                      <a:gd name="connsiteX1" fmla="*/ 741903 w 741903"/>
                      <a:gd name="connsiteY1" fmla="*/ 0 h 89738"/>
                      <a:gd name="connsiteX2" fmla="*/ 0 w 741903"/>
                      <a:gd name="connsiteY2" fmla="*/ 55266 h 89738"/>
                      <a:gd name="connsiteX0" fmla="*/ 0 w 741903"/>
                      <a:gd name="connsiteY0" fmla="*/ 55266 h 114304"/>
                      <a:gd name="connsiteX1" fmla="*/ 741903 w 741903"/>
                      <a:gd name="connsiteY1" fmla="*/ 0 h 114304"/>
                      <a:gd name="connsiteX2" fmla="*/ 0 w 741903"/>
                      <a:gd name="connsiteY2" fmla="*/ 55266 h 114304"/>
                      <a:gd name="connsiteX0" fmla="*/ 0 w 741903"/>
                      <a:gd name="connsiteY0" fmla="*/ 55266 h 134103"/>
                      <a:gd name="connsiteX1" fmla="*/ 741903 w 741903"/>
                      <a:gd name="connsiteY1" fmla="*/ 0 h 134103"/>
                      <a:gd name="connsiteX2" fmla="*/ 0 w 741903"/>
                      <a:gd name="connsiteY2" fmla="*/ 55266 h 134103"/>
                      <a:gd name="connsiteX0" fmla="*/ 0 w 741903"/>
                      <a:gd name="connsiteY0" fmla="*/ 55266 h 134103"/>
                      <a:gd name="connsiteX1" fmla="*/ 741903 w 741903"/>
                      <a:gd name="connsiteY1" fmla="*/ 0 h 134103"/>
                      <a:gd name="connsiteX2" fmla="*/ 0 w 741903"/>
                      <a:gd name="connsiteY2" fmla="*/ 55266 h 134103"/>
                      <a:gd name="connsiteX0" fmla="*/ 0 w 741903"/>
                      <a:gd name="connsiteY0" fmla="*/ 55266 h 134103"/>
                      <a:gd name="connsiteX1" fmla="*/ 741903 w 741903"/>
                      <a:gd name="connsiteY1" fmla="*/ 0 h 134103"/>
                      <a:gd name="connsiteX2" fmla="*/ 0 w 741903"/>
                      <a:gd name="connsiteY2" fmla="*/ 55266 h 134103"/>
                      <a:gd name="connsiteX0" fmla="*/ 0 w 741903"/>
                      <a:gd name="connsiteY0" fmla="*/ 55266 h 134103"/>
                      <a:gd name="connsiteX1" fmla="*/ 741903 w 741903"/>
                      <a:gd name="connsiteY1" fmla="*/ 0 h 134103"/>
                      <a:gd name="connsiteX2" fmla="*/ 0 w 741903"/>
                      <a:gd name="connsiteY2" fmla="*/ 55266 h 134103"/>
                      <a:gd name="connsiteX0" fmla="*/ 0 w 804277"/>
                      <a:gd name="connsiteY0" fmla="*/ 154906 h 202906"/>
                      <a:gd name="connsiteX1" fmla="*/ 804277 w 804277"/>
                      <a:gd name="connsiteY1" fmla="*/ 0 h 202906"/>
                      <a:gd name="connsiteX2" fmla="*/ 0 w 804277"/>
                      <a:gd name="connsiteY2" fmla="*/ 154906 h 202906"/>
                      <a:gd name="connsiteX0" fmla="*/ 0 w 875671"/>
                      <a:gd name="connsiteY0" fmla="*/ 32135 h 121592"/>
                      <a:gd name="connsiteX1" fmla="*/ 875671 w 875671"/>
                      <a:gd name="connsiteY1" fmla="*/ 0 h 121592"/>
                      <a:gd name="connsiteX2" fmla="*/ 0 w 875671"/>
                      <a:gd name="connsiteY2" fmla="*/ 32135 h 121592"/>
                      <a:gd name="connsiteX0" fmla="*/ 0 w 875671"/>
                      <a:gd name="connsiteY0" fmla="*/ 32135 h 220049"/>
                      <a:gd name="connsiteX1" fmla="*/ 875671 w 875671"/>
                      <a:gd name="connsiteY1" fmla="*/ 0 h 220049"/>
                      <a:gd name="connsiteX2" fmla="*/ 0 w 875671"/>
                      <a:gd name="connsiteY2" fmla="*/ 32135 h 220049"/>
                      <a:gd name="connsiteX0" fmla="*/ 0 w 875671"/>
                      <a:gd name="connsiteY0" fmla="*/ 32135 h 263724"/>
                      <a:gd name="connsiteX1" fmla="*/ 875671 w 875671"/>
                      <a:gd name="connsiteY1" fmla="*/ 0 h 263724"/>
                      <a:gd name="connsiteX2" fmla="*/ 0 w 875671"/>
                      <a:gd name="connsiteY2" fmla="*/ 32135 h 263724"/>
                      <a:gd name="connsiteX0" fmla="*/ 0 w 875671"/>
                      <a:gd name="connsiteY0" fmla="*/ 32135 h 273667"/>
                      <a:gd name="connsiteX1" fmla="*/ 875671 w 875671"/>
                      <a:gd name="connsiteY1" fmla="*/ 0 h 273667"/>
                      <a:gd name="connsiteX2" fmla="*/ 0 w 875671"/>
                      <a:gd name="connsiteY2" fmla="*/ 32135 h 273667"/>
                      <a:gd name="connsiteX0" fmla="*/ 0 w 875671"/>
                      <a:gd name="connsiteY0" fmla="*/ 32135 h 273667"/>
                      <a:gd name="connsiteX1" fmla="*/ 875671 w 875671"/>
                      <a:gd name="connsiteY1" fmla="*/ 0 h 273667"/>
                      <a:gd name="connsiteX2" fmla="*/ 0 w 875671"/>
                      <a:gd name="connsiteY2" fmla="*/ 32135 h 273667"/>
                      <a:gd name="connsiteX0" fmla="*/ 0 w 875671"/>
                      <a:gd name="connsiteY0" fmla="*/ 32135 h 273667"/>
                      <a:gd name="connsiteX1" fmla="*/ 875671 w 875671"/>
                      <a:gd name="connsiteY1" fmla="*/ 0 h 273667"/>
                      <a:gd name="connsiteX2" fmla="*/ 0 w 875671"/>
                      <a:gd name="connsiteY2" fmla="*/ 32135 h 273667"/>
                      <a:gd name="connsiteX0" fmla="*/ 0 w 875671"/>
                      <a:gd name="connsiteY0" fmla="*/ 32135 h 278833"/>
                      <a:gd name="connsiteX1" fmla="*/ 875671 w 875671"/>
                      <a:gd name="connsiteY1" fmla="*/ 0 h 278833"/>
                      <a:gd name="connsiteX2" fmla="*/ 0 w 875671"/>
                      <a:gd name="connsiteY2" fmla="*/ 32135 h 278833"/>
                      <a:gd name="connsiteX0" fmla="*/ 0 w 875671"/>
                      <a:gd name="connsiteY0" fmla="*/ 32135 h 274806"/>
                      <a:gd name="connsiteX1" fmla="*/ 875671 w 875671"/>
                      <a:gd name="connsiteY1" fmla="*/ 0 h 274806"/>
                      <a:gd name="connsiteX2" fmla="*/ 0 w 875671"/>
                      <a:gd name="connsiteY2" fmla="*/ 32135 h 274806"/>
                      <a:gd name="connsiteX0" fmla="*/ 0 w 875671"/>
                      <a:gd name="connsiteY0" fmla="*/ 32135 h 274806"/>
                      <a:gd name="connsiteX1" fmla="*/ 875671 w 875671"/>
                      <a:gd name="connsiteY1" fmla="*/ 0 h 274806"/>
                      <a:gd name="connsiteX2" fmla="*/ 0 w 875671"/>
                      <a:gd name="connsiteY2" fmla="*/ 32135 h 274806"/>
                      <a:gd name="connsiteX0" fmla="*/ 0 w 875671"/>
                      <a:gd name="connsiteY0" fmla="*/ 32135 h 278097"/>
                      <a:gd name="connsiteX1" fmla="*/ 875671 w 875671"/>
                      <a:gd name="connsiteY1" fmla="*/ 0 h 278097"/>
                      <a:gd name="connsiteX2" fmla="*/ 0 w 875671"/>
                      <a:gd name="connsiteY2" fmla="*/ 32135 h 278097"/>
                      <a:gd name="connsiteX0" fmla="*/ 0 w 875671"/>
                      <a:gd name="connsiteY0" fmla="*/ 32135 h 275855"/>
                      <a:gd name="connsiteX1" fmla="*/ 875671 w 875671"/>
                      <a:gd name="connsiteY1" fmla="*/ 0 h 275855"/>
                      <a:gd name="connsiteX2" fmla="*/ 0 w 875671"/>
                      <a:gd name="connsiteY2" fmla="*/ 32135 h 275855"/>
                      <a:gd name="connsiteX0" fmla="*/ 0 w 875671"/>
                      <a:gd name="connsiteY0" fmla="*/ 32135 h 275855"/>
                      <a:gd name="connsiteX1" fmla="*/ 875671 w 875671"/>
                      <a:gd name="connsiteY1" fmla="*/ 0 h 275855"/>
                      <a:gd name="connsiteX2" fmla="*/ 0 w 875671"/>
                      <a:gd name="connsiteY2" fmla="*/ 32135 h 275855"/>
                      <a:gd name="connsiteX0" fmla="*/ 0 w 875671"/>
                      <a:gd name="connsiteY0" fmla="*/ 32135 h 275855"/>
                      <a:gd name="connsiteX1" fmla="*/ 875671 w 875671"/>
                      <a:gd name="connsiteY1" fmla="*/ 0 h 275855"/>
                      <a:gd name="connsiteX2" fmla="*/ 0 w 875671"/>
                      <a:gd name="connsiteY2" fmla="*/ 32135 h 275855"/>
                      <a:gd name="connsiteX0" fmla="*/ 0 w 875671"/>
                      <a:gd name="connsiteY0" fmla="*/ 32135 h 276915"/>
                      <a:gd name="connsiteX1" fmla="*/ 875671 w 875671"/>
                      <a:gd name="connsiteY1" fmla="*/ 0 h 276915"/>
                      <a:gd name="connsiteX2" fmla="*/ 0 w 875671"/>
                      <a:gd name="connsiteY2" fmla="*/ 32135 h 276915"/>
                      <a:gd name="connsiteX0" fmla="*/ 0 w 875671"/>
                      <a:gd name="connsiteY0" fmla="*/ 32135 h 273187"/>
                      <a:gd name="connsiteX1" fmla="*/ 875671 w 875671"/>
                      <a:gd name="connsiteY1" fmla="*/ 0 h 273187"/>
                      <a:gd name="connsiteX2" fmla="*/ 0 w 875671"/>
                      <a:gd name="connsiteY2" fmla="*/ 32135 h 273187"/>
                      <a:gd name="connsiteX0" fmla="*/ 0 w 875671"/>
                      <a:gd name="connsiteY0" fmla="*/ 32135 h 265686"/>
                      <a:gd name="connsiteX1" fmla="*/ 875671 w 875671"/>
                      <a:gd name="connsiteY1" fmla="*/ 0 h 265686"/>
                      <a:gd name="connsiteX2" fmla="*/ 0 w 875671"/>
                      <a:gd name="connsiteY2" fmla="*/ 32135 h 265686"/>
                      <a:gd name="connsiteX0" fmla="*/ 0 w 875671"/>
                      <a:gd name="connsiteY0" fmla="*/ 32135 h 264190"/>
                      <a:gd name="connsiteX1" fmla="*/ 875671 w 875671"/>
                      <a:gd name="connsiteY1" fmla="*/ 0 h 264190"/>
                      <a:gd name="connsiteX2" fmla="*/ 0 w 875671"/>
                      <a:gd name="connsiteY2" fmla="*/ 32135 h 2641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75671" h="264190">
                        <a:moveTo>
                          <a:pt x="0" y="32135"/>
                        </a:moveTo>
                        <a:cubicBezTo>
                          <a:pt x="387308" y="336872"/>
                          <a:pt x="620743" y="279214"/>
                          <a:pt x="875671" y="0"/>
                        </a:cubicBezTo>
                        <a:cubicBezTo>
                          <a:pt x="687661" y="314174"/>
                          <a:pt x="338046" y="376267"/>
                          <a:pt x="0" y="32135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93509560-AE91-414C-BF38-046C7BB3E44F}"/>
                </a:ext>
              </a:extLst>
            </p:cNvPr>
            <p:cNvSpPr/>
            <p:nvPr/>
          </p:nvSpPr>
          <p:spPr>
            <a:xfrm>
              <a:off x="230953" y="3281706"/>
              <a:ext cx="1542108" cy="8652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1200" dirty="0">
                  <a:solidFill>
                    <a:schemeClr val="accent5"/>
                  </a:solidFill>
                  <a:latin typeface="Arial" pitchFamily="34" charset="0"/>
                  <a:cs typeface="Arial" pitchFamily="34" charset="0"/>
                </a:rPr>
                <a:t>Elections must   be made within  the first 75 days of the entity being formed 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2EC641-EE3C-4845-A7D4-39A52F5C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382" y="216703"/>
            <a:ext cx="430505" cy="365125"/>
          </a:xfrm>
        </p:spPr>
        <p:txBody>
          <a:bodyPr/>
          <a:lstStyle/>
          <a:p>
            <a:fld id="{34F69FB9-663E-497D-B4F4-B73C60A74C56}" type="slidenum">
              <a:rPr lang="en-IN" smtClean="0"/>
              <a:t>12</a:t>
            </a:fld>
            <a:endParaRPr lang="en-IN" dirty="0"/>
          </a:p>
        </p:txBody>
      </p:sp>
      <p:sp>
        <p:nvSpPr>
          <p:cNvPr id="4" name="Chevron 85">
            <a:extLst>
              <a:ext uri="{FF2B5EF4-FFF2-40B4-BE49-F238E27FC236}">
                <a16:creationId xmlns:a16="http://schemas.microsoft.com/office/drawing/2014/main" id="{B4C67E36-D8CE-FCEE-EA11-EE5603090B2B}"/>
              </a:ext>
            </a:extLst>
          </p:cNvPr>
          <p:cNvSpPr/>
          <p:nvPr/>
        </p:nvSpPr>
        <p:spPr>
          <a:xfrm>
            <a:off x="3148540" y="4476545"/>
            <a:ext cx="661780" cy="272752"/>
          </a:xfrm>
          <a:prstGeom prst="chevron">
            <a:avLst>
              <a:gd name="adj" fmla="val 50000"/>
            </a:avLst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hevron 79">
            <a:extLst>
              <a:ext uri="{FF2B5EF4-FFF2-40B4-BE49-F238E27FC236}">
                <a16:creationId xmlns:a16="http://schemas.microsoft.com/office/drawing/2014/main" id="{F2D9ED8B-FCAC-259C-B4D8-60524692D868}"/>
              </a:ext>
            </a:extLst>
          </p:cNvPr>
          <p:cNvSpPr/>
          <p:nvPr/>
        </p:nvSpPr>
        <p:spPr>
          <a:xfrm>
            <a:off x="4002276" y="5251298"/>
            <a:ext cx="7064677" cy="272752"/>
          </a:xfrm>
          <a:prstGeom prst="chevron">
            <a:avLst/>
          </a:prstGeom>
          <a:solidFill>
            <a:srgbClr val="A4B929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s-EC" sz="9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any</a:t>
            </a:r>
            <a:r>
              <a:rPr lang="es-EC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time</a:t>
            </a:r>
            <a:r>
              <a:rPr kumimoji="0" lang="es-EC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hevron 79">
            <a:extLst>
              <a:ext uri="{FF2B5EF4-FFF2-40B4-BE49-F238E27FC236}">
                <a16:creationId xmlns:a16="http://schemas.microsoft.com/office/drawing/2014/main" id="{37070564-83D8-1534-46CB-185DEDC627A8}"/>
              </a:ext>
            </a:extLst>
          </p:cNvPr>
          <p:cNvSpPr/>
          <p:nvPr/>
        </p:nvSpPr>
        <p:spPr>
          <a:xfrm>
            <a:off x="8059092" y="4433304"/>
            <a:ext cx="649033" cy="272752"/>
          </a:xfrm>
          <a:prstGeom prst="chevron">
            <a:avLst/>
          </a:prstGeom>
          <a:solidFill>
            <a:schemeClr val="accent2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902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A4FCA2-F991-471F-B6EA-96739CDA6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pPr/>
              <a:t>13</a:t>
            </a:fld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A114FD-B7ED-45C4-8121-0374C449181C}"/>
              </a:ext>
            </a:extLst>
          </p:cNvPr>
          <p:cNvSpPr txBox="1"/>
          <p:nvPr/>
        </p:nvSpPr>
        <p:spPr>
          <a:xfrm>
            <a:off x="378589" y="450292"/>
            <a:ext cx="590406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Employee or Contractor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84DFC32-7A36-44E6-8C6C-EADB3162A48B}"/>
              </a:ext>
            </a:extLst>
          </p:cNvPr>
          <p:cNvGrpSpPr/>
          <p:nvPr/>
        </p:nvGrpSpPr>
        <p:grpSpPr>
          <a:xfrm>
            <a:off x="0" y="3681413"/>
            <a:ext cx="12192000" cy="3176587"/>
            <a:chOff x="0" y="3681413"/>
            <a:chExt cx="12192000" cy="317658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9B4D00E-97CC-4B37-95A4-EA890C142D61}"/>
                </a:ext>
              </a:extLst>
            </p:cNvPr>
            <p:cNvSpPr/>
            <p:nvPr/>
          </p:nvSpPr>
          <p:spPr>
            <a:xfrm>
              <a:off x="0" y="3681413"/>
              <a:ext cx="12192000" cy="317658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31B7AF8-A8D2-4060-8785-5DE14EB0EE10}"/>
                </a:ext>
              </a:extLst>
            </p:cNvPr>
            <p:cNvGrpSpPr/>
            <p:nvPr/>
          </p:nvGrpSpPr>
          <p:grpSpPr>
            <a:xfrm>
              <a:off x="154884" y="3885477"/>
              <a:ext cx="12037116" cy="2583792"/>
              <a:chOff x="154883" y="3832276"/>
              <a:chExt cx="12037116" cy="2583792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E52930EB-0ADD-47C7-8AEA-D0F01715328B}"/>
                  </a:ext>
                </a:extLst>
              </p:cNvPr>
              <p:cNvGrpSpPr/>
              <p:nvPr/>
            </p:nvGrpSpPr>
            <p:grpSpPr>
              <a:xfrm>
                <a:off x="8552328" y="3832279"/>
                <a:ext cx="3639671" cy="2568490"/>
                <a:chOff x="8552328" y="3832279"/>
                <a:chExt cx="3639671" cy="2568490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73C85D23-51B8-4FB5-80D6-A3F22CC30783}"/>
                    </a:ext>
                  </a:extLst>
                </p:cNvPr>
                <p:cNvGrpSpPr/>
                <p:nvPr/>
              </p:nvGrpSpPr>
              <p:grpSpPr>
                <a:xfrm>
                  <a:off x="8552328" y="5512061"/>
                  <a:ext cx="3639671" cy="888708"/>
                  <a:chOff x="8478810" y="5145642"/>
                  <a:chExt cx="3639671" cy="897004"/>
                </a:xfrm>
              </p:grpSpPr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FD68826F-C891-4806-B128-7CFFEDF888FB}"/>
                      </a:ext>
                    </a:extLst>
                  </p:cNvPr>
                  <p:cNvSpPr txBox="1"/>
                  <p:nvPr/>
                </p:nvSpPr>
                <p:spPr>
                  <a:xfrm>
                    <a:off x="8478810" y="5145642"/>
                    <a:ext cx="3639671" cy="4659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Audits and Penalties</a:t>
                    </a:r>
                  </a:p>
                </p:txBody>
              </p:sp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8563A9FC-556C-4C73-84EB-44BCA7E45FCA}"/>
                      </a:ext>
                    </a:extLst>
                  </p:cNvPr>
                  <p:cNvSpPr txBox="1"/>
                  <p:nvPr/>
                </p:nvSpPr>
                <p:spPr>
                  <a:xfrm>
                    <a:off x="9105465" y="5576672"/>
                    <a:ext cx="2552252" cy="4659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es-EC" sz="1200" kern="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 bad classification can generate penalties</a:t>
                    </a:r>
                    <a:endParaRPr kumimoji="0" lang="en-US" sz="120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76717A1E-E419-436F-9B11-F030BAA98AE1}"/>
                    </a:ext>
                  </a:extLst>
                </p:cNvPr>
                <p:cNvGrpSpPr/>
                <p:nvPr/>
              </p:nvGrpSpPr>
              <p:grpSpPr>
                <a:xfrm>
                  <a:off x="9821294" y="3832279"/>
                  <a:ext cx="1454028" cy="1439078"/>
                  <a:chOff x="9821294" y="3832279"/>
                  <a:chExt cx="1454028" cy="1439078"/>
                </a:xfrm>
              </p:grpSpPr>
              <p:sp>
                <p:nvSpPr>
                  <p:cNvPr id="34" name="Oval 33">
                    <a:extLst>
                      <a:ext uri="{FF2B5EF4-FFF2-40B4-BE49-F238E27FC236}">
                        <a16:creationId xmlns:a16="http://schemas.microsoft.com/office/drawing/2014/main" id="{2EF34A8C-29DA-409B-BF08-52B150CDE6F0}"/>
                      </a:ext>
                    </a:extLst>
                  </p:cNvPr>
                  <p:cNvSpPr/>
                  <p:nvPr/>
                </p:nvSpPr>
                <p:spPr>
                  <a:xfrm>
                    <a:off x="9821294" y="3832279"/>
                    <a:ext cx="1454028" cy="1439078"/>
                  </a:xfrm>
                  <a:prstGeom prst="ellipse">
                    <a:avLst/>
                  </a:prstGeom>
                  <a:solidFill>
                    <a:schemeClr val="bg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4D59E866-8B81-4459-A6B1-D9A173DF3837}"/>
                      </a:ext>
                    </a:extLst>
                  </p:cNvPr>
                  <p:cNvGrpSpPr/>
                  <p:nvPr/>
                </p:nvGrpSpPr>
                <p:grpSpPr>
                  <a:xfrm>
                    <a:off x="10057141" y="4193104"/>
                    <a:ext cx="982334" cy="717428"/>
                    <a:chOff x="9965532" y="4107637"/>
                    <a:chExt cx="520696" cy="380281"/>
                  </a:xfrm>
                </p:grpSpPr>
                <p:sp>
                  <p:nvSpPr>
                    <p:cNvPr id="36" name="Freeform: Shape 35">
                      <a:extLst>
                        <a:ext uri="{FF2B5EF4-FFF2-40B4-BE49-F238E27FC236}">
                          <a16:creationId xmlns:a16="http://schemas.microsoft.com/office/drawing/2014/main" id="{E44FBEC9-A8E5-449B-8097-00BB69E8B0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41773" y="4107637"/>
                      <a:ext cx="111007" cy="161518"/>
                    </a:xfrm>
                    <a:custGeom>
                      <a:avLst/>
                      <a:gdLst>
                        <a:gd name="connsiteX0" fmla="*/ 53200 w 111007"/>
                        <a:gd name="connsiteY0" fmla="*/ 96 h 161518"/>
                        <a:gd name="connsiteX1" fmla="*/ 109214 w 111007"/>
                        <a:gd name="connsiteY1" fmla="*/ 67859 h 161518"/>
                        <a:gd name="connsiteX2" fmla="*/ 108193 w 111007"/>
                        <a:gd name="connsiteY2" fmla="*/ 98273 h 161518"/>
                        <a:gd name="connsiteX3" fmla="*/ 65831 w 111007"/>
                        <a:gd name="connsiteY3" fmla="*/ 159551 h 161518"/>
                        <a:gd name="connsiteX4" fmla="*/ 6117 w 111007"/>
                        <a:gd name="connsiteY4" fmla="*/ 105430 h 161518"/>
                        <a:gd name="connsiteX5" fmla="*/ 2544 w 111007"/>
                        <a:gd name="connsiteY5" fmla="*/ 69201 h 161518"/>
                        <a:gd name="connsiteX6" fmla="*/ 53200 w 111007"/>
                        <a:gd name="connsiteY6" fmla="*/ 96 h 161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11007" h="161518">
                          <a:moveTo>
                            <a:pt x="53200" y="96"/>
                          </a:moveTo>
                          <a:cubicBezTo>
                            <a:pt x="81186" y="-1618"/>
                            <a:pt x="110065" y="19478"/>
                            <a:pt x="109214" y="67859"/>
                          </a:cubicBezTo>
                          <a:cubicBezTo>
                            <a:pt x="111595" y="80531"/>
                            <a:pt x="111936" y="88284"/>
                            <a:pt x="108193" y="98273"/>
                          </a:cubicBezTo>
                          <a:cubicBezTo>
                            <a:pt x="101558" y="121532"/>
                            <a:pt x="89820" y="148815"/>
                            <a:pt x="65831" y="159551"/>
                          </a:cubicBezTo>
                          <a:cubicBezTo>
                            <a:pt x="51711" y="163726"/>
                            <a:pt x="27383" y="167005"/>
                            <a:pt x="6117" y="105430"/>
                          </a:cubicBezTo>
                          <a:cubicBezTo>
                            <a:pt x="-1199" y="88881"/>
                            <a:pt x="-1369" y="76804"/>
                            <a:pt x="2544" y="69201"/>
                          </a:cubicBezTo>
                          <a:cubicBezTo>
                            <a:pt x="-1879" y="26336"/>
                            <a:pt x="25214" y="1811"/>
                            <a:pt x="53200" y="96"/>
                          </a:cubicBez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pPr algn="ctr" defTabSz="685800">
                        <a:defRPr/>
                      </a:pPr>
                      <a:endParaRPr lang="en-US" sz="1350" kern="0" dirty="0">
                        <a:solidFill>
                          <a:prstClr val="white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37" name="Freeform: Shape 36">
                      <a:extLst>
                        <a:ext uri="{FF2B5EF4-FFF2-40B4-BE49-F238E27FC236}">
                          <a16:creationId xmlns:a16="http://schemas.microsoft.com/office/drawing/2014/main" id="{F67AAD8E-658F-46B2-A469-CF6AB3DA18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98979" y="4107637"/>
                      <a:ext cx="111006" cy="161518"/>
                    </a:xfrm>
                    <a:custGeom>
                      <a:avLst/>
                      <a:gdLst>
                        <a:gd name="connsiteX0" fmla="*/ 57807 w 111006"/>
                        <a:gd name="connsiteY0" fmla="*/ 96 h 161518"/>
                        <a:gd name="connsiteX1" fmla="*/ 108463 w 111006"/>
                        <a:gd name="connsiteY1" fmla="*/ 69201 h 161518"/>
                        <a:gd name="connsiteX2" fmla="*/ 104890 w 111006"/>
                        <a:gd name="connsiteY2" fmla="*/ 105430 h 161518"/>
                        <a:gd name="connsiteX3" fmla="*/ 45176 w 111006"/>
                        <a:gd name="connsiteY3" fmla="*/ 159551 h 161518"/>
                        <a:gd name="connsiteX4" fmla="*/ 2814 w 111006"/>
                        <a:gd name="connsiteY4" fmla="*/ 98273 h 161518"/>
                        <a:gd name="connsiteX5" fmla="*/ 1794 w 111006"/>
                        <a:gd name="connsiteY5" fmla="*/ 67859 h 161518"/>
                        <a:gd name="connsiteX6" fmla="*/ 57807 w 111006"/>
                        <a:gd name="connsiteY6" fmla="*/ 96 h 161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11006" h="161518">
                          <a:moveTo>
                            <a:pt x="57807" y="96"/>
                          </a:moveTo>
                          <a:cubicBezTo>
                            <a:pt x="85793" y="1811"/>
                            <a:pt x="112887" y="26336"/>
                            <a:pt x="108463" y="69201"/>
                          </a:cubicBezTo>
                          <a:cubicBezTo>
                            <a:pt x="112376" y="76804"/>
                            <a:pt x="112206" y="88881"/>
                            <a:pt x="104890" y="105430"/>
                          </a:cubicBezTo>
                          <a:cubicBezTo>
                            <a:pt x="83624" y="167005"/>
                            <a:pt x="59297" y="163726"/>
                            <a:pt x="45176" y="159551"/>
                          </a:cubicBezTo>
                          <a:cubicBezTo>
                            <a:pt x="21188" y="148815"/>
                            <a:pt x="9449" y="121532"/>
                            <a:pt x="2814" y="98273"/>
                          </a:cubicBezTo>
                          <a:cubicBezTo>
                            <a:pt x="-928" y="88284"/>
                            <a:pt x="-588" y="80531"/>
                            <a:pt x="1794" y="67859"/>
                          </a:cubicBezTo>
                          <a:cubicBezTo>
                            <a:pt x="943" y="19478"/>
                            <a:pt x="29822" y="-1618"/>
                            <a:pt x="57807" y="96"/>
                          </a:cubicBez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pPr algn="ctr" defTabSz="685800">
                        <a:defRPr/>
                      </a:pPr>
                      <a:endParaRPr lang="en-US" sz="1350" kern="0" dirty="0">
                        <a:solidFill>
                          <a:prstClr val="white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38" name="Freeform: Shape 37">
                      <a:extLst>
                        <a:ext uri="{FF2B5EF4-FFF2-40B4-BE49-F238E27FC236}">
                          <a16:creationId xmlns:a16="http://schemas.microsoft.com/office/drawing/2014/main" id="{79377A8C-F183-4AB1-9968-CA7BD41480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61669" y="4170414"/>
                      <a:ext cx="128765" cy="199407"/>
                    </a:xfrm>
                    <a:custGeom>
                      <a:avLst/>
                      <a:gdLst>
                        <a:gd name="connsiteX0" fmla="*/ 61709 w 128765"/>
                        <a:gd name="connsiteY0" fmla="*/ 120 h 199407"/>
                        <a:gd name="connsiteX1" fmla="*/ 126685 w 128765"/>
                        <a:gd name="connsiteY1" fmla="*/ 83778 h 199407"/>
                        <a:gd name="connsiteX2" fmla="*/ 125501 w 128765"/>
                        <a:gd name="connsiteY2" fmla="*/ 121327 h 199407"/>
                        <a:gd name="connsiteX3" fmla="*/ 76363 w 128765"/>
                        <a:gd name="connsiteY3" fmla="*/ 196979 h 199407"/>
                        <a:gd name="connsiteX4" fmla="*/ 7094 w 128765"/>
                        <a:gd name="connsiteY4" fmla="*/ 130163 h 199407"/>
                        <a:gd name="connsiteX5" fmla="*/ 2951 w 128765"/>
                        <a:gd name="connsiteY5" fmla="*/ 85434 h 199407"/>
                        <a:gd name="connsiteX6" fmla="*/ 61709 w 128765"/>
                        <a:gd name="connsiteY6" fmla="*/ 120 h 1994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28765" h="199407">
                          <a:moveTo>
                            <a:pt x="61709" y="120"/>
                          </a:moveTo>
                          <a:cubicBezTo>
                            <a:pt x="94173" y="-1997"/>
                            <a:pt x="127672" y="24049"/>
                            <a:pt x="126685" y="83778"/>
                          </a:cubicBezTo>
                          <a:cubicBezTo>
                            <a:pt x="129448" y="99424"/>
                            <a:pt x="129843" y="108995"/>
                            <a:pt x="125501" y="121327"/>
                          </a:cubicBezTo>
                          <a:cubicBezTo>
                            <a:pt x="117805" y="150042"/>
                            <a:pt x="104188" y="183725"/>
                            <a:pt x="76363" y="196979"/>
                          </a:cubicBezTo>
                          <a:cubicBezTo>
                            <a:pt x="59983" y="202132"/>
                            <a:pt x="31762" y="206181"/>
                            <a:pt x="7094" y="130163"/>
                          </a:cubicBezTo>
                          <a:cubicBezTo>
                            <a:pt x="-1391" y="109731"/>
                            <a:pt x="-1588" y="94822"/>
                            <a:pt x="2951" y="85434"/>
                          </a:cubicBezTo>
                          <a:cubicBezTo>
                            <a:pt x="-2180" y="32516"/>
                            <a:pt x="29247" y="2237"/>
                            <a:pt x="61709" y="120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pPr algn="ctr" defTabSz="685800">
                        <a:defRPr/>
                      </a:pPr>
                      <a:endParaRPr lang="en-US" sz="1350" kern="0" dirty="0">
                        <a:solidFill>
                          <a:prstClr val="white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39" name="Freeform: Shape 38">
                      <a:extLst>
                        <a:ext uri="{FF2B5EF4-FFF2-40B4-BE49-F238E27FC236}">
                          <a16:creationId xmlns:a16="http://schemas.microsoft.com/office/drawing/2014/main" id="{41B056E2-DCE1-4E5A-9FF6-102E3983E2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65532" y="4270760"/>
                      <a:ext cx="210947" cy="101741"/>
                    </a:xfrm>
                    <a:custGeom>
                      <a:avLst/>
                      <a:gdLst>
                        <a:gd name="connsiteX0" fmla="*/ 173955 w 210947"/>
                        <a:gd name="connsiteY0" fmla="*/ 0 h 101741"/>
                        <a:gd name="connsiteX1" fmla="*/ 183910 w 210947"/>
                        <a:gd name="connsiteY1" fmla="*/ 5871 h 101741"/>
                        <a:gd name="connsiteX2" fmla="*/ 210947 w 210947"/>
                        <a:gd name="connsiteY2" fmla="*/ 79779 h 101741"/>
                        <a:gd name="connsiteX3" fmla="*/ 0 w 210947"/>
                        <a:gd name="connsiteY3" fmla="*/ 69605 h 101741"/>
                        <a:gd name="connsiteX4" fmla="*/ 66010 w 210947"/>
                        <a:gd name="connsiteY4" fmla="*/ 11759 h 101741"/>
                        <a:gd name="connsiteX5" fmla="*/ 89323 w 210947"/>
                        <a:gd name="connsiteY5" fmla="*/ 1832 h 101741"/>
                        <a:gd name="connsiteX6" fmla="*/ 110895 w 210947"/>
                        <a:gd name="connsiteY6" fmla="*/ 49014 h 101741"/>
                        <a:gd name="connsiteX7" fmla="*/ 120031 w 210947"/>
                        <a:gd name="connsiteY7" fmla="*/ 63899 h 101741"/>
                        <a:gd name="connsiteX8" fmla="*/ 120231 w 210947"/>
                        <a:gd name="connsiteY8" fmla="*/ 62930 h 101741"/>
                        <a:gd name="connsiteX9" fmla="*/ 123047 w 210947"/>
                        <a:gd name="connsiteY9" fmla="*/ 36379 h 101741"/>
                        <a:gd name="connsiteX10" fmla="*/ 114198 w 210947"/>
                        <a:gd name="connsiteY10" fmla="*/ 8773 h 101741"/>
                        <a:gd name="connsiteX11" fmla="*/ 150309 w 210947"/>
                        <a:gd name="connsiteY11" fmla="*/ 9248 h 101741"/>
                        <a:gd name="connsiteX12" fmla="*/ 139705 w 210947"/>
                        <a:gd name="connsiteY12" fmla="*/ 37177 h 101741"/>
                        <a:gd name="connsiteX13" fmla="*/ 143335 w 210947"/>
                        <a:gd name="connsiteY13" fmla="*/ 63600 h 101741"/>
                        <a:gd name="connsiteX14" fmla="*/ 144096 w 210947"/>
                        <a:gd name="connsiteY14" fmla="*/ 67299 h 101741"/>
                        <a:gd name="connsiteX15" fmla="*/ 154113 w 210947"/>
                        <a:gd name="connsiteY15" fmla="*/ 48949 h 101741"/>
                        <a:gd name="connsiteX16" fmla="*/ 173955 w 210947"/>
                        <a:gd name="connsiteY16" fmla="*/ 0 h 1017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210947" h="101741">
                          <a:moveTo>
                            <a:pt x="173955" y="0"/>
                          </a:moveTo>
                          <a:cubicBezTo>
                            <a:pt x="177195" y="2049"/>
                            <a:pt x="178890" y="3134"/>
                            <a:pt x="183910" y="5871"/>
                          </a:cubicBezTo>
                          <a:cubicBezTo>
                            <a:pt x="197644" y="55646"/>
                            <a:pt x="205276" y="69901"/>
                            <a:pt x="210947" y="79779"/>
                          </a:cubicBezTo>
                          <a:cubicBezTo>
                            <a:pt x="161143" y="122895"/>
                            <a:pt x="36152" y="93240"/>
                            <a:pt x="0" y="69605"/>
                          </a:cubicBezTo>
                          <a:cubicBezTo>
                            <a:pt x="7095" y="56211"/>
                            <a:pt x="15778" y="23555"/>
                            <a:pt x="66010" y="11759"/>
                          </a:cubicBezTo>
                          <a:cubicBezTo>
                            <a:pt x="72936" y="11444"/>
                            <a:pt x="82397" y="3565"/>
                            <a:pt x="89323" y="1832"/>
                          </a:cubicBezTo>
                          <a:cubicBezTo>
                            <a:pt x="93926" y="13492"/>
                            <a:pt x="102289" y="32814"/>
                            <a:pt x="110895" y="49014"/>
                          </a:cubicBezTo>
                          <a:lnTo>
                            <a:pt x="120031" y="63899"/>
                          </a:lnTo>
                          <a:lnTo>
                            <a:pt x="120231" y="62930"/>
                          </a:lnTo>
                          <a:cubicBezTo>
                            <a:pt x="121312" y="54861"/>
                            <a:pt x="122156" y="45765"/>
                            <a:pt x="123047" y="36379"/>
                          </a:cubicBezTo>
                          <a:cubicBezTo>
                            <a:pt x="119273" y="28752"/>
                            <a:pt x="112310" y="16692"/>
                            <a:pt x="114198" y="8773"/>
                          </a:cubicBezTo>
                          <a:cubicBezTo>
                            <a:pt x="131164" y="15723"/>
                            <a:pt x="142774" y="12702"/>
                            <a:pt x="150309" y="9248"/>
                          </a:cubicBezTo>
                          <a:cubicBezTo>
                            <a:pt x="153500" y="17809"/>
                            <a:pt x="141370" y="32032"/>
                            <a:pt x="139705" y="37177"/>
                          </a:cubicBezTo>
                          <a:cubicBezTo>
                            <a:pt x="140859" y="47542"/>
                            <a:pt x="142181" y="53236"/>
                            <a:pt x="143335" y="63600"/>
                          </a:cubicBezTo>
                          <a:lnTo>
                            <a:pt x="144096" y="67299"/>
                          </a:lnTo>
                          <a:lnTo>
                            <a:pt x="154113" y="48949"/>
                          </a:lnTo>
                          <a:cubicBezTo>
                            <a:pt x="161900" y="32575"/>
                            <a:pt x="169627" y="12794"/>
                            <a:pt x="173955" y="0"/>
                          </a:cubicBez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pPr algn="ctr" defTabSz="685800">
                        <a:defRPr/>
                      </a:pPr>
                      <a:endParaRPr lang="en-US" sz="1350" kern="0" dirty="0">
                        <a:solidFill>
                          <a:prstClr val="white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40" name="Freeform: Shape 39">
                      <a:extLst>
                        <a:ext uri="{FF2B5EF4-FFF2-40B4-BE49-F238E27FC236}">
                          <a16:creationId xmlns:a16="http://schemas.microsoft.com/office/drawing/2014/main" id="{756AB25A-4F2D-4E0E-B8FB-365E71552C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75281" y="4270760"/>
                      <a:ext cx="210947" cy="101741"/>
                    </a:xfrm>
                    <a:custGeom>
                      <a:avLst/>
                      <a:gdLst>
                        <a:gd name="connsiteX0" fmla="*/ 36992 w 210947"/>
                        <a:gd name="connsiteY0" fmla="*/ 0 h 101741"/>
                        <a:gd name="connsiteX1" fmla="*/ 56834 w 210947"/>
                        <a:gd name="connsiteY1" fmla="*/ 48949 h 101741"/>
                        <a:gd name="connsiteX2" fmla="*/ 66851 w 210947"/>
                        <a:gd name="connsiteY2" fmla="*/ 67299 h 101741"/>
                        <a:gd name="connsiteX3" fmla="*/ 67613 w 210947"/>
                        <a:gd name="connsiteY3" fmla="*/ 63600 h 101741"/>
                        <a:gd name="connsiteX4" fmla="*/ 71242 w 210947"/>
                        <a:gd name="connsiteY4" fmla="*/ 37177 h 101741"/>
                        <a:gd name="connsiteX5" fmla="*/ 60639 w 210947"/>
                        <a:gd name="connsiteY5" fmla="*/ 9248 h 101741"/>
                        <a:gd name="connsiteX6" fmla="*/ 96749 w 210947"/>
                        <a:gd name="connsiteY6" fmla="*/ 8773 h 101741"/>
                        <a:gd name="connsiteX7" fmla="*/ 87900 w 210947"/>
                        <a:gd name="connsiteY7" fmla="*/ 36379 h 101741"/>
                        <a:gd name="connsiteX8" fmla="*/ 90716 w 210947"/>
                        <a:gd name="connsiteY8" fmla="*/ 62930 h 101741"/>
                        <a:gd name="connsiteX9" fmla="*/ 90916 w 210947"/>
                        <a:gd name="connsiteY9" fmla="*/ 63899 h 101741"/>
                        <a:gd name="connsiteX10" fmla="*/ 100053 w 210947"/>
                        <a:gd name="connsiteY10" fmla="*/ 49014 h 101741"/>
                        <a:gd name="connsiteX11" fmla="*/ 121624 w 210947"/>
                        <a:gd name="connsiteY11" fmla="*/ 1832 h 101741"/>
                        <a:gd name="connsiteX12" fmla="*/ 144937 w 210947"/>
                        <a:gd name="connsiteY12" fmla="*/ 11759 h 101741"/>
                        <a:gd name="connsiteX13" fmla="*/ 210947 w 210947"/>
                        <a:gd name="connsiteY13" fmla="*/ 69605 h 101741"/>
                        <a:gd name="connsiteX14" fmla="*/ 0 w 210947"/>
                        <a:gd name="connsiteY14" fmla="*/ 79779 h 101741"/>
                        <a:gd name="connsiteX15" fmla="*/ 27037 w 210947"/>
                        <a:gd name="connsiteY15" fmla="*/ 5871 h 101741"/>
                        <a:gd name="connsiteX16" fmla="*/ 36992 w 210947"/>
                        <a:gd name="connsiteY16" fmla="*/ 0 h 1017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210947" h="101741">
                          <a:moveTo>
                            <a:pt x="36992" y="0"/>
                          </a:moveTo>
                          <a:cubicBezTo>
                            <a:pt x="41320" y="12794"/>
                            <a:pt x="49048" y="32575"/>
                            <a:pt x="56834" y="48949"/>
                          </a:cubicBezTo>
                          <a:lnTo>
                            <a:pt x="66851" y="67299"/>
                          </a:lnTo>
                          <a:lnTo>
                            <a:pt x="67613" y="63600"/>
                          </a:lnTo>
                          <a:cubicBezTo>
                            <a:pt x="68766" y="53236"/>
                            <a:pt x="70089" y="47542"/>
                            <a:pt x="71242" y="37177"/>
                          </a:cubicBezTo>
                          <a:cubicBezTo>
                            <a:pt x="69577" y="32032"/>
                            <a:pt x="57448" y="17809"/>
                            <a:pt x="60639" y="9248"/>
                          </a:cubicBezTo>
                          <a:cubicBezTo>
                            <a:pt x="68173" y="12702"/>
                            <a:pt x="79783" y="15723"/>
                            <a:pt x="96749" y="8773"/>
                          </a:cubicBezTo>
                          <a:cubicBezTo>
                            <a:pt x="98636" y="16692"/>
                            <a:pt x="91674" y="28752"/>
                            <a:pt x="87900" y="36379"/>
                          </a:cubicBezTo>
                          <a:cubicBezTo>
                            <a:pt x="88791" y="45765"/>
                            <a:pt x="89635" y="54861"/>
                            <a:pt x="90716" y="62930"/>
                          </a:cubicBezTo>
                          <a:lnTo>
                            <a:pt x="90916" y="63899"/>
                          </a:lnTo>
                          <a:lnTo>
                            <a:pt x="100053" y="49014"/>
                          </a:lnTo>
                          <a:cubicBezTo>
                            <a:pt x="108658" y="32814"/>
                            <a:pt x="117021" y="13492"/>
                            <a:pt x="121624" y="1832"/>
                          </a:cubicBezTo>
                          <a:cubicBezTo>
                            <a:pt x="128550" y="3565"/>
                            <a:pt x="138011" y="11444"/>
                            <a:pt x="144937" y="11759"/>
                          </a:cubicBezTo>
                          <a:cubicBezTo>
                            <a:pt x="195169" y="23555"/>
                            <a:pt x="203852" y="56211"/>
                            <a:pt x="210947" y="69605"/>
                          </a:cubicBezTo>
                          <a:cubicBezTo>
                            <a:pt x="174795" y="93240"/>
                            <a:pt x="49804" y="122895"/>
                            <a:pt x="0" y="79779"/>
                          </a:cubicBezTo>
                          <a:cubicBezTo>
                            <a:pt x="5671" y="69901"/>
                            <a:pt x="13303" y="55646"/>
                            <a:pt x="27037" y="5871"/>
                          </a:cubicBezTo>
                          <a:cubicBezTo>
                            <a:pt x="32058" y="3134"/>
                            <a:pt x="33752" y="2049"/>
                            <a:pt x="36992" y="0"/>
                          </a:cubicBez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pPr algn="ctr" defTabSz="685800">
                        <a:defRPr/>
                      </a:pPr>
                      <a:endParaRPr lang="en-US" sz="1350" kern="0" dirty="0">
                        <a:solidFill>
                          <a:prstClr val="white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41" name="Freeform: Shape 40">
                      <a:extLst>
                        <a:ext uri="{FF2B5EF4-FFF2-40B4-BE49-F238E27FC236}">
                          <a16:creationId xmlns:a16="http://schemas.microsoft.com/office/drawing/2014/main" id="{1390C895-10B3-4D74-A0A8-F686BCC3C0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69894" y="4367393"/>
                      <a:ext cx="314368" cy="120525"/>
                    </a:xfrm>
                    <a:custGeom>
                      <a:avLst/>
                      <a:gdLst>
                        <a:gd name="connsiteX0" fmla="*/ 208395 w 314368"/>
                        <a:gd name="connsiteY0" fmla="*/ 0 h 120525"/>
                        <a:gd name="connsiteX1" fmla="*/ 241549 w 314368"/>
                        <a:gd name="connsiteY1" fmla="*/ 14357 h 120525"/>
                        <a:gd name="connsiteX2" fmla="*/ 314368 w 314368"/>
                        <a:gd name="connsiteY2" fmla="*/ 84486 h 120525"/>
                        <a:gd name="connsiteX3" fmla="*/ 0 w 314368"/>
                        <a:gd name="connsiteY3" fmla="*/ 82277 h 120525"/>
                        <a:gd name="connsiteX4" fmla="*/ 78148 w 314368"/>
                        <a:gd name="connsiteY4" fmla="*/ 13253 h 120525"/>
                        <a:gd name="connsiteX5" fmla="*/ 105381 w 314368"/>
                        <a:gd name="connsiteY5" fmla="*/ 1657 h 120525"/>
                        <a:gd name="connsiteX6" fmla="*/ 138108 w 314368"/>
                        <a:gd name="connsiteY6" fmla="*/ 70085 h 120525"/>
                        <a:gd name="connsiteX7" fmla="*/ 142135 w 314368"/>
                        <a:gd name="connsiteY7" fmla="*/ 76065 h 120525"/>
                        <a:gd name="connsiteX8" fmla="*/ 142654 w 314368"/>
                        <a:gd name="connsiteY8" fmla="*/ 73391 h 120525"/>
                        <a:gd name="connsiteX9" fmla="*/ 145554 w 314368"/>
                        <a:gd name="connsiteY9" fmla="*/ 42738 h 120525"/>
                        <a:gd name="connsiteX10" fmla="*/ 133661 w 314368"/>
                        <a:gd name="connsiteY10" fmla="*/ 10006 h 120525"/>
                        <a:gd name="connsiteX11" fmla="*/ 179216 w 314368"/>
                        <a:gd name="connsiteY11" fmla="*/ 10077 h 120525"/>
                        <a:gd name="connsiteX12" fmla="*/ 166051 w 314368"/>
                        <a:gd name="connsiteY12" fmla="*/ 42946 h 120525"/>
                        <a:gd name="connsiteX13" fmla="*/ 170031 w 314368"/>
                        <a:gd name="connsiteY13" fmla="*/ 73812 h 120525"/>
                        <a:gd name="connsiteX14" fmla="*/ 170658 w 314368"/>
                        <a:gd name="connsiteY14" fmla="*/ 76826 h 120525"/>
                        <a:gd name="connsiteX15" fmla="*/ 175333 w 314368"/>
                        <a:gd name="connsiteY15" fmla="*/ 69367 h 120525"/>
                        <a:gd name="connsiteX16" fmla="*/ 208395 w 314368"/>
                        <a:gd name="connsiteY16" fmla="*/ 0 h 120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314368" h="120525">
                          <a:moveTo>
                            <a:pt x="208395" y="0"/>
                          </a:moveTo>
                          <a:cubicBezTo>
                            <a:pt x="223590" y="10859"/>
                            <a:pt x="230497" y="10675"/>
                            <a:pt x="241549" y="14357"/>
                          </a:cubicBezTo>
                          <a:cubicBezTo>
                            <a:pt x="297792" y="33316"/>
                            <a:pt x="309040" y="72706"/>
                            <a:pt x="314368" y="84486"/>
                          </a:cubicBezTo>
                          <a:cubicBezTo>
                            <a:pt x="168532" y="151302"/>
                            <a:pt x="42231" y="109887"/>
                            <a:pt x="0" y="82277"/>
                          </a:cubicBezTo>
                          <a:cubicBezTo>
                            <a:pt x="8288" y="66632"/>
                            <a:pt x="14801" y="29450"/>
                            <a:pt x="78148" y="13253"/>
                          </a:cubicBezTo>
                          <a:cubicBezTo>
                            <a:pt x="86239" y="12884"/>
                            <a:pt x="97290" y="3681"/>
                            <a:pt x="105381" y="1657"/>
                          </a:cubicBezTo>
                          <a:cubicBezTo>
                            <a:pt x="112103" y="18683"/>
                            <a:pt x="125686" y="49693"/>
                            <a:pt x="138108" y="70085"/>
                          </a:cubicBezTo>
                          <a:lnTo>
                            <a:pt x="142135" y="76065"/>
                          </a:lnTo>
                          <a:lnTo>
                            <a:pt x="142654" y="73391"/>
                          </a:lnTo>
                          <a:cubicBezTo>
                            <a:pt x="143721" y="64147"/>
                            <a:pt x="144513" y="53704"/>
                            <a:pt x="145554" y="42738"/>
                          </a:cubicBezTo>
                          <a:cubicBezTo>
                            <a:pt x="141145" y="33830"/>
                            <a:pt x="131456" y="19257"/>
                            <a:pt x="133661" y="10006"/>
                          </a:cubicBezTo>
                          <a:cubicBezTo>
                            <a:pt x="153479" y="18126"/>
                            <a:pt x="170413" y="14113"/>
                            <a:pt x="179216" y="10077"/>
                          </a:cubicBezTo>
                          <a:cubicBezTo>
                            <a:pt x="182943" y="20079"/>
                            <a:pt x="167995" y="36936"/>
                            <a:pt x="166051" y="42946"/>
                          </a:cubicBezTo>
                          <a:cubicBezTo>
                            <a:pt x="167398" y="55053"/>
                            <a:pt x="168684" y="61704"/>
                            <a:pt x="170031" y="73812"/>
                          </a:cubicBezTo>
                          <a:lnTo>
                            <a:pt x="170658" y="76826"/>
                          </a:lnTo>
                          <a:lnTo>
                            <a:pt x="175333" y="69367"/>
                          </a:lnTo>
                          <a:cubicBezTo>
                            <a:pt x="187442" y="48339"/>
                            <a:pt x="201426" y="16565"/>
                            <a:pt x="208395" y="0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pPr algn="ctr" defTabSz="685800">
                        <a:defRPr/>
                      </a:pPr>
                      <a:endParaRPr lang="en-US" sz="1350" kern="0" dirty="0">
                        <a:solidFill>
                          <a:prstClr val="white"/>
                        </a:solidFill>
                        <a:latin typeface="Calibri" panose="020F0502020204030204"/>
                      </a:endParaRPr>
                    </a:p>
                  </p:txBody>
                </p:sp>
              </p:grpSp>
            </p:grp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B5AB02E5-A8F3-4961-8F92-C309B629553B}"/>
                  </a:ext>
                </a:extLst>
              </p:cNvPr>
              <p:cNvGrpSpPr/>
              <p:nvPr/>
            </p:nvGrpSpPr>
            <p:grpSpPr>
              <a:xfrm>
                <a:off x="4555836" y="3832276"/>
                <a:ext cx="3373802" cy="2583781"/>
                <a:chOff x="4555836" y="3832276"/>
                <a:chExt cx="3373802" cy="2583781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994576B6-456F-4719-8653-B9EA6B42905E}"/>
                    </a:ext>
                  </a:extLst>
                </p:cNvPr>
                <p:cNvGrpSpPr/>
                <p:nvPr/>
              </p:nvGrpSpPr>
              <p:grpSpPr>
                <a:xfrm>
                  <a:off x="4555836" y="5512057"/>
                  <a:ext cx="3373802" cy="904000"/>
                  <a:chOff x="4408949" y="5145645"/>
                  <a:chExt cx="3373802" cy="912439"/>
                </a:xfrm>
              </p:grpSpPr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2C149D4E-992D-4DFA-B9D5-EC81FD65A431}"/>
                      </a:ext>
                    </a:extLst>
                  </p:cNvPr>
                  <p:cNvSpPr txBox="1"/>
                  <p:nvPr/>
                </p:nvSpPr>
                <p:spPr>
                  <a:xfrm>
                    <a:off x="4819724" y="5592109"/>
                    <a:ext cx="2552252" cy="4659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en-US" sz="1200" kern="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Must fulfill an assignment, without controlling how it is carried out.</a:t>
                    </a:r>
                    <a:endParaRPr kumimoji="0" lang="en-US" sz="120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58632A08-793C-4908-83A0-960756460C80}"/>
                      </a:ext>
                    </a:extLst>
                  </p:cNvPr>
                  <p:cNvSpPr txBox="1"/>
                  <p:nvPr/>
                </p:nvSpPr>
                <p:spPr>
                  <a:xfrm>
                    <a:off x="4408949" y="5145645"/>
                    <a:ext cx="3373802" cy="4659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Contractor</a:t>
                    </a:r>
                  </a:p>
                </p:txBody>
              </p:sp>
            </p:grp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BE8BD9D3-9AA2-4ECE-A975-F32C77A3800E}"/>
                    </a:ext>
                  </a:extLst>
                </p:cNvPr>
                <p:cNvGrpSpPr/>
                <p:nvPr/>
              </p:nvGrpSpPr>
              <p:grpSpPr>
                <a:xfrm>
                  <a:off x="5515723" y="3832276"/>
                  <a:ext cx="1454028" cy="1439078"/>
                  <a:chOff x="5515723" y="3832276"/>
                  <a:chExt cx="1454028" cy="1439078"/>
                </a:xfrm>
              </p:grpSpPr>
              <p:sp>
                <p:nvSpPr>
                  <p:cNvPr id="24" name="Oval 23">
                    <a:extLst>
                      <a:ext uri="{FF2B5EF4-FFF2-40B4-BE49-F238E27FC236}">
                        <a16:creationId xmlns:a16="http://schemas.microsoft.com/office/drawing/2014/main" id="{5C8B03AF-6BA3-4E18-9201-F96DFE92B395}"/>
                      </a:ext>
                    </a:extLst>
                  </p:cNvPr>
                  <p:cNvSpPr/>
                  <p:nvPr/>
                </p:nvSpPr>
                <p:spPr>
                  <a:xfrm>
                    <a:off x="5515723" y="3832276"/>
                    <a:ext cx="1454028" cy="1439078"/>
                  </a:xfrm>
                  <a:prstGeom prst="ellipse">
                    <a:avLst/>
                  </a:prstGeom>
                  <a:solidFill>
                    <a:schemeClr val="bg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3DCAAC44-D3C5-4764-9619-72805A52C7DF}"/>
                      </a:ext>
                    </a:extLst>
                  </p:cNvPr>
                  <p:cNvGrpSpPr/>
                  <p:nvPr/>
                </p:nvGrpSpPr>
                <p:grpSpPr>
                  <a:xfrm>
                    <a:off x="5787132" y="4017543"/>
                    <a:ext cx="911210" cy="1068544"/>
                    <a:chOff x="5912585" y="4155704"/>
                    <a:chExt cx="674820" cy="791338"/>
                  </a:xfrm>
                </p:grpSpPr>
                <p:sp>
                  <p:nvSpPr>
                    <p:cNvPr id="26" name="Freeform: Shape 25">
                      <a:extLst>
                        <a:ext uri="{FF2B5EF4-FFF2-40B4-BE49-F238E27FC236}">
                          <a16:creationId xmlns:a16="http://schemas.microsoft.com/office/drawing/2014/main" id="{8F4CA5E7-A3DD-405B-98E0-135412D262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0011" y="4155704"/>
                      <a:ext cx="479968" cy="542484"/>
                    </a:xfrm>
                    <a:custGeom>
                      <a:avLst/>
                      <a:gdLst>
                        <a:gd name="connsiteX0" fmla="*/ 239344 w 479968"/>
                        <a:gd name="connsiteY0" fmla="*/ 8 h 542484"/>
                        <a:gd name="connsiteX1" fmla="*/ 341800 w 479968"/>
                        <a:gd name="connsiteY1" fmla="*/ 72563 h 542484"/>
                        <a:gd name="connsiteX2" fmla="*/ 339487 w 479968"/>
                        <a:gd name="connsiteY2" fmla="*/ 136369 h 542484"/>
                        <a:gd name="connsiteX3" fmla="*/ 330587 w 479968"/>
                        <a:gd name="connsiteY3" fmla="*/ 211387 h 542484"/>
                        <a:gd name="connsiteX4" fmla="*/ 308336 w 479968"/>
                        <a:gd name="connsiteY4" fmla="*/ 253664 h 542484"/>
                        <a:gd name="connsiteX5" fmla="*/ 332495 w 479968"/>
                        <a:gd name="connsiteY5" fmla="*/ 304206 h 542484"/>
                        <a:gd name="connsiteX6" fmla="*/ 440253 w 479968"/>
                        <a:gd name="connsiteY6" fmla="*/ 361423 h 542484"/>
                        <a:gd name="connsiteX7" fmla="*/ 479968 w 479968"/>
                        <a:gd name="connsiteY7" fmla="*/ 489921 h 542484"/>
                        <a:gd name="connsiteX8" fmla="*/ 0 w 479968"/>
                        <a:gd name="connsiteY8" fmla="*/ 491115 h 542484"/>
                        <a:gd name="connsiteX9" fmla="*/ 29456 w 479968"/>
                        <a:gd name="connsiteY9" fmla="*/ 374774 h 542484"/>
                        <a:gd name="connsiteX10" fmla="*/ 150989 w 479968"/>
                        <a:gd name="connsiteY10" fmla="*/ 301768 h 542484"/>
                        <a:gd name="connsiteX11" fmla="*/ 179598 w 479968"/>
                        <a:gd name="connsiteY11" fmla="*/ 262247 h 542484"/>
                        <a:gd name="connsiteX12" fmla="*/ 156393 w 479968"/>
                        <a:gd name="connsiteY12" fmla="*/ 215202 h 542484"/>
                        <a:gd name="connsiteX13" fmla="*/ 137321 w 479968"/>
                        <a:gd name="connsiteY13" fmla="*/ 134462 h 542484"/>
                        <a:gd name="connsiteX14" fmla="*/ 142291 w 479968"/>
                        <a:gd name="connsiteY14" fmla="*/ 59212 h 542484"/>
                        <a:gd name="connsiteX15" fmla="*/ 239344 w 479968"/>
                        <a:gd name="connsiteY15" fmla="*/ 8 h 542484"/>
                        <a:gd name="connsiteX16" fmla="*/ 292443 w 479968"/>
                        <a:gd name="connsiteY16" fmla="*/ 279412 h 542484"/>
                        <a:gd name="connsiteX17" fmla="*/ 253344 w 479968"/>
                        <a:gd name="connsiteY17" fmla="*/ 312153 h 542484"/>
                        <a:gd name="connsiteX18" fmla="*/ 265742 w 479968"/>
                        <a:gd name="connsiteY18" fmla="*/ 329000 h 542484"/>
                        <a:gd name="connsiteX19" fmla="*/ 253344 w 479968"/>
                        <a:gd name="connsiteY19" fmla="*/ 357608 h 542484"/>
                        <a:gd name="connsiteX20" fmla="*/ 262563 w 479968"/>
                        <a:gd name="connsiteY20" fmla="*/ 393846 h 542484"/>
                        <a:gd name="connsiteX21" fmla="*/ 286721 w 479968"/>
                        <a:gd name="connsiteY21" fmla="*/ 349025 h 542484"/>
                        <a:gd name="connsiteX22" fmla="*/ 305476 w 479968"/>
                        <a:gd name="connsiteY22" fmla="*/ 370323 h 542484"/>
                        <a:gd name="connsiteX23" fmla="*/ 308972 w 479968"/>
                        <a:gd name="connsiteY23" fmla="*/ 308338 h 542484"/>
                        <a:gd name="connsiteX24" fmla="*/ 292443 w 479968"/>
                        <a:gd name="connsiteY24" fmla="*/ 279412 h 542484"/>
                        <a:gd name="connsiteX25" fmla="*/ 187227 w 479968"/>
                        <a:gd name="connsiteY25" fmla="*/ 279729 h 542484"/>
                        <a:gd name="connsiteX26" fmla="*/ 171015 w 479968"/>
                        <a:gd name="connsiteY26" fmla="*/ 308338 h 542484"/>
                        <a:gd name="connsiteX27" fmla="*/ 170697 w 479968"/>
                        <a:gd name="connsiteY27" fmla="*/ 370641 h 542484"/>
                        <a:gd name="connsiteX28" fmla="*/ 197081 w 479968"/>
                        <a:gd name="connsiteY28" fmla="*/ 347754 h 542484"/>
                        <a:gd name="connsiteX29" fmla="*/ 220286 w 479968"/>
                        <a:gd name="connsiteY29" fmla="*/ 393210 h 542484"/>
                        <a:gd name="connsiteX30" fmla="*/ 226325 w 479968"/>
                        <a:gd name="connsiteY30" fmla="*/ 356019 h 542484"/>
                        <a:gd name="connsiteX31" fmla="*/ 216789 w 479968"/>
                        <a:gd name="connsiteY31" fmla="*/ 329953 h 542484"/>
                        <a:gd name="connsiteX32" fmla="*/ 227914 w 479968"/>
                        <a:gd name="connsiteY32" fmla="*/ 314060 h 542484"/>
                        <a:gd name="connsiteX33" fmla="*/ 187227 w 479968"/>
                        <a:gd name="connsiteY33" fmla="*/ 279729 h 5424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</a:cxnLst>
                      <a:rect l="l" t="t" r="r" b="b"/>
                      <a:pathLst>
                        <a:path w="479968" h="542484">
                          <a:moveTo>
                            <a:pt x="239344" y="8"/>
                          </a:moveTo>
                          <a:cubicBezTo>
                            <a:pt x="290385" y="-516"/>
                            <a:pt x="340868" y="27743"/>
                            <a:pt x="341800" y="72563"/>
                          </a:cubicBezTo>
                          <a:cubicBezTo>
                            <a:pt x="346539" y="101461"/>
                            <a:pt x="343013" y="108107"/>
                            <a:pt x="339487" y="136369"/>
                          </a:cubicBezTo>
                          <a:cubicBezTo>
                            <a:pt x="357924" y="152898"/>
                            <a:pt x="356229" y="180659"/>
                            <a:pt x="330587" y="211387"/>
                          </a:cubicBezTo>
                          <a:cubicBezTo>
                            <a:pt x="330587" y="229717"/>
                            <a:pt x="314057" y="242009"/>
                            <a:pt x="308336" y="253664"/>
                          </a:cubicBezTo>
                          <a:cubicBezTo>
                            <a:pt x="308654" y="269134"/>
                            <a:pt x="308601" y="283914"/>
                            <a:pt x="332495" y="304206"/>
                          </a:cubicBezTo>
                          <a:cubicBezTo>
                            <a:pt x="352891" y="309398"/>
                            <a:pt x="388478" y="307230"/>
                            <a:pt x="440253" y="361423"/>
                          </a:cubicBezTo>
                          <a:cubicBezTo>
                            <a:pt x="456600" y="388433"/>
                            <a:pt x="468707" y="426038"/>
                            <a:pt x="479968" y="489921"/>
                          </a:cubicBezTo>
                          <a:cubicBezTo>
                            <a:pt x="393556" y="565516"/>
                            <a:pt x="70104" y="553902"/>
                            <a:pt x="0" y="491115"/>
                          </a:cubicBezTo>
                          <a:cubicBezTo>
                            <a:pt x="8708" y="457479"/>
                            <a:pt x="11125" y="393634"/>
                            <a:pt x="29456" y="374774"/>
                          </a:cubicBezTo>
                          <a:cubicBezTo>
                            <a:pt x="49093" y="345176"/>
                            <a:pt x="110584" y="312823"/>
                            <a:pt x="150989" y="301768"/>
                          </a:cubicBezTo>
                          <a:cubicBezTo>
                            <a:pt x="176013" y="283014"/>
                            <a:pt x="178698" y="276674"/>
                            <a:pt x="179598" y="262247"/>
                          </a:cubicBezTo>
                          <a:cubicBezTo>
                            <a:pt x="169551" y="236874"/>
                            <a:pt x="156393" y="235122"/>
                            <a:pt x="156393" y="215202"/>
                          </a:cubicBezTo>
                          <a:cubicBezTo>
                            <a:pt x="113605" y="188134"/>
                            <a:pt x="128652" y="142553"/>
                            <a:pt x="137321" y="134462"/>
                          </a:cubicBezTo>
                          <a:cubicBezTo>
                            <a:pt x="135163" y="98359"/>
                            <a:pt x="134277" y="83235"/>
                            <a:pt x="142291" y="59212"/>
                          </a:cubicBezTo>
                          <a:cubicBezTo>
                            <a:pt x="159611" y="18233"/>
                            <a:pt x="199646" y="414"/>
                            <a:pt x="239344" y="8"/>
                          </a:cubicBezTo>
                          <a:close/>
                          <a:moveTo>
                            <a:pt x="292443" y="279412"/>
                          </a:moveTo>
                          <a:cubicBezTo>
                            <a:pt x="282588" y="289372"/>
                            <a:pt x="261927" y="304099"/>
                            <a:pt x="253344" y="312153"/>
                          </a:cubicBezTo>
                          <a:cubicBezTo>
                            <a:pt x="259384" y="321900"/>
                            <a:pt x="264152" y="324019"/>
                            <a:pt x="265742" y="329000"/>
                          </a:cubicBezTo>
                          <a:cubicBezTo>
                            <a:pt x="262563" y="336523"/>
                            <a:pt x="256523" y="349767"/>
                            <a:pt x="253344" y="357608"/>
                          </a:cubicBezTo>
                          <a:lnTo>
                            <a:pt x="262563" y="393846"/>
                          </a:lnTo>
                          <a:cubicBezTo>
                            <a:pt x="272735" y="377528"/>
                            <a:pt x="281317" y="359304"/>
                            <a:pt x="286721" y="349025"/>
                          </a:cubicBezTo>
                          <a:lnTo>
                            <a:pt x="305476" y="370323"/>
                          </a:lnTo>
                          <a:cubicBezTo>
                            <a:pt x="305370" y="349555"/>
                            <a:pt x="309396" y="336417"/>
                            <a:pt x="308972" y="308338"/>
                          </a:cubicBezTo>
                          <a:lnTo>
                            <a:pt x="292443" y="279412"/>
                          </a:lnTo>
                          <a:close/>
                          <a:moveTo>
                            <a:pt x="187227" y="279729"/>
                          </a:moveTo>
                          <a:lnTo>
                            <a:pt x="171015" y="308338"/>
                          </a:lnTo>
                          <a:cubicBezTo>
                            <a:pt x="170909" y="329106"/>
                            <a:pt x="170803" y="349873"/>
                            <a:pt x="170697" y="370641"/>
                          </a:cubicBezTo>
                          <a:lnTo>
                            <a:pt x="197081" y="347754"/>
                          </a:lnTo>
                          <a:cubicBezTo>
                            <a:pt x="202484" y="358032"/>
                            <a:pt x="210114" y="376892"/>
                            <a:pt x="220286" y="393210"/>
                          </a:cubicBezTo>
                          <a:lnTo>
                            <a:pt x="226325" y="356019"/>
                          </a:lnTo>
                          <a:cubicBezTo>
                            <a:pt x="223147" y="348178"/>
                            <a:pt x="219968" y="337476"/>
                            <a:pt x="216789" y="329953"/>
                          </a:cubicBezTo>
                          <a:cubicBezTo>
                            <a:pt x="218379" y="324973"/>
                            <a:pt x="221875" y="323807"/>
                            <a:pt x="227914" y="314060"/>
                          </a:cubicBezTo>
                          <a:cubicBezTo>
                            <a:pt x="219332" y="306007"/>
                            <a:pt x="197081" y="289690"/>
                            <a:pt x="187227" y="279729"/>
                          </a:cubicBez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7" name="Freeform: Shape 26">
                      <a:extLst>
                        <a:ext uri="{FF2B5EF4-FFF2-40B4-BE49-F238E27FC236}">
                          <a16:creationId xmlns:a16="http://schemas.microsoft.com/office/drawing/2014/main" id="{46E7F100-AE9E-4ED4-86AF-F96E04C380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12585" y="4734828"/>
                      <a:ext cx="210115" cy="212214"/>
                    </a:xfrm>
                    <a:custGeom>
                      <a:avLst/>
                      <a:gdLst>
                        <a:gd name="connsiteX0" fmla="*/ 105058 w 210115"/>
                        <a:gd name="connsiteY0" fmla="*/ 0 h 212214"/>
                        <a:gd name="connsiteX1" fmla="*/ 133018 w 210115"/>
                        <a:gd name="connsiteY1" fmla="*/ 76441 h 212214"/>
                        <a:gd name="connsiteX2" fmla="*/ 210115 w 210115"/>
                        <a:gd name="connsiteY2" fmla="*/ 81058 h 212214"/>
                        <a:gd name="connsiteX3" fmla="*/ 150298 w 210115"/>
                        <a:gd name="connsiteY3" fmla="*/ 132920 h 212214"/>
                        <a:gd name="connsiteX4" fmla="*/ 169987 w 210115"/>
                        <a:gd name="connsiteY4" fmla="*/ 212214 h 212214"/>
                        <a:gd name="connsiteX5" fmla="*/ 105058 w 210115"/>
                        <a:gd name="connsiteY5" fmla="*/ 167825 h 212214"/>
                        <a:gd name="connsiteX6" fmla="*/ 40129 w 210115"/>
                        <a:gd name="connsiteY6" fmla="*/ 212214 h 212214"/>
                        <a:gd name="connsiteX7" fmla="*/ 59818 w 210115"/>
                        <a:gd name="connsiteY7" fmla="*/ 132920 h 212214"/>
                        <a:gd name="connsiteX8" fmla="*/ 0 w 210115"/>
                        <a:gd name="connsiteY8" fmla="*/ 81058 h 212214"/>
                        <a:gd name="connsiteX9" fmla="*/ 77098 w 210115"/>
                        <a:gd name="connsiteY9" fmla="*/ 76441 h 212214"/>
                        <a:gd name="connsiteX10" fmla="*/ 105058 w 210115"/>
                        <a:gd name="connsiteY10" fmla="*/ 0 h 2122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10115" h="212214">
                          <a:moveTo>
                            <a:pt x="105058" y="0"/>
                          </a:moveTo>
                          <a:lnTo>
                            <a:pt x="133018" y="76441"/>
                          </a:lnTo>
                          <a:lnTo>
                            <a:pt x="210115" y="81058"/>
                          </a:lnTo>
                          <a:lnTo>
                            <a:pt x="150298" y="132920"/>
                          </a:lnTo>
                          <a:lnTo>
                            <a:pt x="169987" y="212214"/>
                          </a:lnTo>
                          <a:lnTo>
                            <a:pt x="105058" y="167825"/>
                          </a:lnTo>
                          <a:lnTo>
                            <a:pt x="40129" y="212214"/>
                          </a:lnTo>
                          <a:lnTo>
                            <a:pt x="59818" y="132920"/>
                          </a:lnTo>
                          <a:lnTo>
                            <a:pt x="0" y="81058"/>
                          </a:lnTo>
                          <a:lnTo>
                            <a:pt x="77098" y="76441"/>
                          </a:lnTo>
                          <a:lnTo>
                            <a:pt x="105058" y="0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8" name="Freeform: Shape 27">
                      <a:extLst>
                        <a:ext uri="{FF2B5EF4-FFF2-40B4-BE49-F238E27FC236}">
                          <a16:creationId xmlns:a16="http://schemas.microsoft.com/office/drawing/2014/main" id="{83F86D33-9798-4F81-B290-B5756ACA43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44937" y="4734828"/>
                      <a:ext cx="210115" cy="212214"/>
                    </a:xfrm>
                    <a:custGeom>
                      <a:avLst/>
                      <a:gdLst>
                        <a:gd name="connsiteX0" fmla="*/ 105057 w 210115"/>
                        <a:gd name="connsiteY0" fmla="*/ 0 h 212214"/>
                        <a:gd name="connsiteX1" fmla="*/ 133017 w 210115"/>
                        <a:gd name="connsiteY1" fmla="*/ 76441 h 212214"/>
                        <a:gd name="connsiteX2" fmla="*/ 210115 w 210115"/>
                        <a:gd name="connsiteY2" fmla="*/ 81058 h 212214"/>
                        <a:gd name="connsiteX3" fmla="*/ 150298 w 210115"/>
                        <a:gd name="connsiteY3" fmla="*/ 132920 h 212214"/>
                        <a:gd name="connsiteX4" fmla="*/ 169986 w 210115"/>
                        <a:gd name="connsiteY4" fmla="*/ 212214 h 212214"/>
                        <a:gd name="connsiteX5" fmla="*/ 105057 w 210115"/>
                        <a:gd name="connsiteY5" fmla="*/ 167825 h 212214"/>
                        <a:gd name="connsiteX6" fmla="*/ 40129 w 210115"/>
                        <a:gd name="connsiteY6" fmla="*/ 212214 h 212214"/>
                        <a:gd name="connsiteX7" fmla="*/ 59817 w 210115"/>
                        <a:gd name="connsiteY7" fmla="*/ 132920 h 212214"/>
                        <a:gd name="connsiteX8" fmla="*/ 0 w 210115"/>
                        <a:gd name="connsiteY8" fmla="*/ 81058 h 212214"/>
                        <a:gd name="connsiteX9" fmla="*/ 77098 w 210115"/>
                        <a:gd name="connsiteY9" fmla="*/ 76441 h 212214"/>
                        <a:gd name="connsiteX10" fmla="*/ 105057 w 210115"/>
                        <a:gd name="connsiteY10" fmla="*/ 0 h 2122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10115" h="212214">
                          <a:moveTo>
                            <a:pt x="105057" y="0"/>
                          </a:moveTo>
                          <a:lnTo>
                            <a:pt x="133017" y="76441"/>
                          </a:lnTo>
                          <a:lnTo>
                            <a:pt x="210115" y="81058"/>
                          </a:lnTo>
                          <a:lnTo>
                            <a:pt x="150298" y="132920"/>
                          </a:lnTo>
                          <a:lnTo>
                            <a:pt x="169986" y="212214"/>
                          </a:lnTo>
                          <a:lnTo>
                            <a:pt x="105057" y="167825"/>
                          </a:lnTo>
                          <a:lnTo>
                            <a:pt x="40129" y="212214"/>
                          </a:lnTo>
                          <a:lnTo>
                            <a:pt x="59817" y="132920"/>
                          </a:lnTo>
                          <a:lnTo>
                            <a:pt x="0" y="81058"/>
                          </a:lnTo>
                          <a:lnTo>
                            <a:pt x="77098" y="76441"/>
                          </a:lnTo>
                          <a:lnTo>
                            <a:pt x="105057" y="0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9" name="Freeform: Shape 28">
                      <a:extLst>
                        <a:ext uri="{FF2B5EF4-FFF2-40B4-BE49-F238E27FC236}">
                          <a16:creationId xmlns:a16="http://schemas.microsoft.com/office/drawing/2014/main" id="{E78D1222-E597-4537-A760-0FF7999261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77290" y="4734828"/>
                      <a:ext cx="210115" cy="212214"/>
                    </a:xfrm>
                    <a:custGeom>
                      <a:avLst/>
                      <a:gdLst>
                        <a:gd name="connsiteX0" fmla="*/ 105058 w 210115"/>
                        <a:gd name="connsiteY0" fmla="*/ 0 h 212214"/>
                        <a:gd name="connsiteX1" fmla="*/ 133017 w 210115"/>
                        <a:gd name="connsiteY1" fmla="*/ 76441 h 212214"/>
                        <a:gd name="connsiteX2" fmla="*/ 210115 w 210115"/>
                        <a:gd name="connsiteY2" fmla="*/ 81058 h 212214"/>
                        <a:gd name="connsiteX3" fmla="*/ 150298 w 210115"/>
                        <a:gd name="connsiteY3" fmla="*/ 132920 h 212214"/>
                        <a:gd name="connsiteX4" fmla="*/ 169986 w 210115"/>
                        <a:gd name="connsiteY4" fmla="*/ 212214 h 212214"/>
                        <a:gd name="connsiteX5" fmla="*/ 105058 w 210115"/>
                        <a:gd name="connsiteY5" fmla="*/ 167825 h 212214"/>
                        <a:gd name="connsiteX6" fmla="*/ 40129 w 210115"/>
                        <a:gd name="connsiteY6" fmla="*/ 212214 h 212214"/>
                        <a:gd name="connsiteX7" fmla="*/ 59817 w 210115"/>
                        <a:gd name="connsiteY7" fmla="*/ 132920 h 212214"/>
                        <a:gd name="connsiteX8" fmla="*/ 0 w 210115"/>
                        <a:gd name="connsiteY8" fmla="*/ 81058 h 212214"/>
                        <a:gd name="connsiteX9" fmla="*/ 77098 w 210115"/>
                        <a:gd name="connsiteY9" fmla="*/ 76441 h 212214"/>
                        <a:gd name="connsiteX10" fmla="*/ 105058 w 210115"/>
                        <a:gd name="connsiteY10" fmla="*/ 0 h 2122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10115" h="212214">
                          <a:moveTo>
                            <a:pt x="105058" y="0"/>
                          </a:moveTo>
                          <a:lnTo>
                            <a:pt x="133017" y="76441"/>
                          </a:lnTo>
                          <a:lnTo>
                            <a:pt x="210115" y="81058"/>
                          </a:lnTo>
                          <a:lnTo>
                            <a:pt x="150298" y="132920"/>
                          </a:lnTo>
                          <a:lnTo>
                            <a:pt x="169986" y="212214"/>
                          </a:lnTo>
                          <a:lnTo>
                            <a:pt x="105058" y="167825"/>
                          </a:lnTo>
                          <a:lnTo>
                            <a:pt x="40129" y="212214"/>
                          </a:lnTo>
                          <a:lnTo>
                            <a:pt x="59817" y="132920"/>
                          </a:lnTo>
                          <a:lnTo>
                            <a:pt x="0" y="81058"/>
                          </a:lnTo>
                          <a:lnTo>
                            <a:pt x="77098" y="76441"/>
                          </a:lnTo>
                          <a:lnTo>
                            <a:pt x="105058" y="0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C5E4D287-1125-4ABA-90B1-0C866C19239E}"/>
                  </a:ext>
                </a:extLst>
              </p:cNvPr>
              <p:cNvGrpSpPr/>
              <p:nvPr/>
            </p:nvGrpSpPr>
            <p:grpSpPr>
              <a:xfrm>
                <a:off x="154883" y="3832277"/>
                <a:ext cx="3271091" cy="2583791"/>
                <a:chOff x="154883" y="3832276"/>
                <a:chExt cx="3271091" cy="2583791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E60D3513-D3C0-4C31-8996-CE4AEEB71C7B}"/>
                    </a:ext>
                  </a:extLst>
                </p:cNvPr>
                <p:cNvGrpSpPr/>
                <p:nvPr/>
              </p:nvGrpSpPr>
              <p:grpSpPr>
                <a:xfrm>
                  <a:off x="154883" y="5512065"/>
                  <a:ext cx="3271091" cy="904002"/>
                  <a:chOff x="74258" y="5189355"/>
                  <a:chExt cx="3271091" cy="904002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A8B338AB-6599-4B43-99EB-8A8E6A845CE0}"/>
                      </a:ext>
                    </a:extLst>
                  </p:cNvPr>
                  <p:cNvSpPr txBox="1"/>
                  <p:nvPr/>
                </p:nvSpPr>
                <p:spPr>
                  <a:xfrm>
                    <a:off x="74258" y="5189355"/>
                    <a:ext cx="327109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Employee</a:t>
                    </a: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D4FAF27A-2CC2-495D-876C-8C72BA82481E}"/>
                      </a:ext>
                    </a:extLst>
                  </p:cNvPr>
                  <p:cNvSpPr txBox="1"/>
                  <p:nvPr/>
                </p:nvSpPr>
                <p:spPr>
                  <a:xfrm>
                    <a:off x="433677" y="5631692"/>
                    <a:ext cx="2552252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en-US" sz="1200" kern="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Meets a schedule, must be paid with</a:t>
                    </a:r>
                    <a:r>
                      <a:rPr kumimoji="0" lang="en-US" sz="120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W-2</a:t>
                    </a:r>
                  </a:p>
                </p:txBody>
              </p:sp>
            </p:grp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02A2B42A-98F0-40C1-8872-843AD459250A}"/>
                    </a:ext>
                  </a:extLst>
                </p:cNvPr>
                <p:cNvGrpSpPr/>
                <p:nvPr/>
              </p:nvGrpSpPr>
              <p:grpSpPr>
                <a:xfrm>
                  <a:off x="1063414" y="3832276"/>
                  <a:ext cx="1454028" cy="1439078"/>
                  <a:chOff x="1063414" y="3832276"/>
                  <a:chExt cx="1454028" cy="1439078"/>
                </a:xfrm>
              </p:grpSpPr>
              <p:sp>
                <p:nvSpPr>
                  <p:cNvPr id="15" name="Oval 14">
                    <a:extLst>
                      <a:ext uri="{FF2B5EF4-FFF2-40B4-BE49-F238E27FC236}">
                        <a16:creationId xmlns:a16="http://schemas.microsoft.com/office/drawing/2014/main" id="{BDCB6F65-6EA8-4D75-A695-D2284DDB13A7}"/>
                      </a:ext>
                    </a:extLst>
                  </p:cNvPr>
                  <p:cNvSpPr/>
                  <p:nvPr/>
                </p:nvSpPr>
                <p:spPr>
                  <a:xfrm>
                    <a:off x="1063414" y="3832276"/>
                    <a:ext cx="1454028" cy="1439078"/>
                  </a:xfrm>
                  <a:prstGeom prst="ellipse">
                    <a:avLst/>
                  </a:prstGeom>
                  <a:solidFill>
                    <a:schemeClr val="bg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5851452E-4D34-4A18-AB03-BED91B5038C7}"/>
                      </a:ext>
                    </a:extLst>
                  </p:cNvPr>
                  <p:cNvGrpSpPr/>
                  <p:nvPr/>
                </p:nvGrpSpPr>
                <p:grpSpPr>
                  <a:xfrm>
                    <a:off x="1338811" y="4098017"/>
                    <a:ext cx="903234" cy="907596"/>
                    <a:chOff x="6102034" y="1082387"/>
                    <a:chExt cx="903234" cy="907596"/>
                  </a:xfrm>
                </p:grpSpPr>
                <p:sp>
                  <p:nvSpPr>
                    <p:cNvPr id="17" name="Freeform: Shape 16">
                      <a:extLst>
                        <a:ext uri="{FF2B5EF4-FFF2-40B4-BE49-F238E27FC236}">
                          <a16:creationId xmlns:a16="http://schemas.microsoft.com/office/drawing/2014/main" id="{B0CB17E1-CA4F-4A53-A5F5-554DC69CB5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02034" y="1173890"/>
                      <a:ext cx="816093" cy="816093"/>
                    </a:xfrm>
                    <a:custGeom>
                      <a:avLst/>
                      <a:gdLst>
                        <a:gd name="connsiteX0" fmla="*/ 3088266 w 6174358"/>
                        <a:gd name="connsiteY0" fmla="*/ 6171114 h 6174358"/>
                        <a:gd name="connsiteX1" fmla="*/ 6171135 w 6174358"/>
                        <a:gd name="connsiteY1" fmla="*/ 3088252 h 6174358"/>
                        <a:gd name="connsiteX2" fmla="*/ 5810590 w 6174358"/>
                        <a:gd name="connsiteY2" fmla="*/ 1639659 h 6174358"/>
                        <a:gd name="connsiteX3" fmla="*/ 5734310 w 6174358"/>
                        <a:gd name="connsiteY3" fmla="*/ 1644697 h 6174358"/>
                        <a:gd name="connsiteX4" fmla="*/ 5689701 w 6174358"/>
                        <a:gd name="connsiteY4" fmla="*/ 1643257 h 6174358"/>
                        <a:gd name="connsiteX5" fmla="*/ 5297507 w 6174358"/>
                        <a:gd name="connsiteY5" fmla="*/ 1613033 h 6174358"/>
                        <a:gd name="connsiteX6" fmla="*/ 5015407 w 6174358"/>
                        <a:gd name="connsiteY6" fmla="*/ 1895125 h 6174358"/>
                        <a:gd name="connsiteX7" fmla="*/ 5355076 w 6174358"/>
                        <a:gd name="connsiteY7" fmla="*/ 3088252 h 6174358"/>
                        <a:gd name="connsiteX8" fmla="*/ 3088979 w 6174358"/>
                        <a:gd name="connsiteY8" fmla="*/ 5354342 h 6174358"/>
                        <a:gd name="connsiteX9" fmla="*/ 822168 w 6174358"/>
                        <a:gd name="connsiteY9" fmla="*/ 3088252 h 6174358"/>
                        <a:gd name="connsiteX10" fmla="*/ 3088259 w 6174358"/>
                        <a:gd name="connsiteY10" fmla="*/ 822169 h 6174358"/>
                        <a:gd name="connsiteX11" fmla="*/ 4281386 w 6174358"/>
                        <a:gd name="connsiteY11" fmla="*/ 1161830 h 6174358"/>
                        <a:gd name="connsiteX12" fmla="*/ 4536852 w 6174358"/>
                        <a:gd name="connsiteY12" fmla="*/ 906364 h 6174358"/>
                        <a:gd name="connsiteX13" fmla="*/ 4502317 w 6174358"/>
                        <a:gd name="connsiteY13" fmla="*/ 456600 h 6174358"/>
                        <a:gd name="connsiteX14" fmla="*/ 4503749 w 6174358"/>
                        <a:gd name="connsiteY14" fmla="*/ 349377 h 6174358"/>
                        <a:gd name="connsiteX15" fmla="*/ 3087539 w 6174358"/>
                        <a:gd name="connsiteY15" fmla="*/ 5397 h 6174358"/>
                        <a:gd name="connsiteX16" fmla="*/ 5397 w 6174358"/>
                        <a:gd name="connsiteY16" fmla="*/ 3088252 h 6174358"/>
                        <a:gd name="connsiteX17" fmla="*/ 3088266 w 6174358"/>
                        <a:gd name="connsiteY17" fmla="*/ 6171114 h 61743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6174358" h="6174358">
                          <a:moveTo>
                            <a:pt x="3088266" y="6171114"/>
                          </a:moveTo>
                          <a:cubicBezTo>
                            <a:pt x="4790893" y="6171114"/>
                            <a:pt x="6171135" y="4790871"/>
                            <a:pt x="6171135" y="3088252"/>
                          </a:cubicBezTo>
                          <a:cubicBezTo>
                            <a:pt x="6171135" y="2564374"/>
                            <a:pt x="6040869" y="2071433"/>
                            <a:pt x="5810590" y="1639659"/>
                          </a:cubicBezTo>
                          <a:cubicBezTo>
                            <a:pt x="5785403" y="1643257"/>
                            <a:pt x="5759497" y="1644697"/>
                            <a:pt x="5734310" y="1644697"/>
                          </a:cubicBezTo>
                          <a:cubicBezTo>
                            <a:pt x="5719918" y="1644697"/>
                            <a:pt x="5704806" y="1643977"/>
                            <a:pt x="5689701" y="1643257"/>
                          </a:cubicBezTo>
                          <a:lnTo>
                            <a:pt x="5297507" y="1613033"/>
                          </a:lnTo>
                          <a:lnTo>
                            <a:pt x="5015407" y="1895125"/>
                          </a:lnTo>
                          <a:cubicBezTo>
                            <a:pt x="5230575" y="2241983"/>
                            <a:pt x="5355076" y="2650729"/>
                            <a:pt x="5355076" y="3088252"/>
                          </a:cubicBezTo>
                          <a:cubicBezTo>
                            <a:pt x="5355076" y="4339675"/>
                            <a:pt x="4340409" y="5354342"/>
                            <a:pt x="3088979" y="5354342"/>
                          </a:cubicBezTo>
                          <a:cubicBezTo>
                            <a:pt x="1837563" y="5354342"/>
                            <a:pt x="822168" y="4339675"/>
                            <a:pt x="822168" y="3088252"/>
                          </a:cubicBezTo>
                          <a:cubicBezTo>
                            <a:pt x="822168" y="1836836"/>
                            <a:pt x="1836836" y="822169"/>
                            <a:pt x="3088259" y="822169"/>
                          </a:cubicBezTo>
                          <a:cubicBezTo>
                            <a:pt x="3526516" y="822169"/>
                            <a:pt x="3935255" y="946663"/>
                            <a:pt x="4281386" y="1161830"/>
                          </a:cubicBezTo>
                          <a:lnTo>
                            <a:pt x="4536852" y="906364"/>
                          </a:lnTo>
                          <a:lnTo>
                            <a:pt x="4502317" y="456600"/>
                          </a:lnTo>
                          <a:cubicBezTo>
                            <a:pt x="4499438" y="420619"/>
                            <a:pt x="4500151" y="384638"/>
                            <a:pt x="4503749" y="349377"/>
                          </a:cubicBezTo>
                          <a:cubicBezTo>
                            <a:pt x="4079891" y="129892"/>
                            <a:pt x="3598471" y="5397"/>
                            <a:pt x="3087539" y="5397"/>
                          </a:cubicBezTo>
                          <a:cubicBezTo>
                            <a:pt x="1385633" y="5397"/>
                            <a:pt x="5397" y="1385633"/>
                            <a:pt x="5397" y="3088252"/>
                          </a:cubicBezTo>
                          <a:cubicBezTo>
                            <a:pt x="5397" y="4790871"/>
                            <a:pt x="1385640" y="6171114"/>
                            <a:pt x="3088266" y="6171114"/>
                          </a:cubicBez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8" name="Freeform: Shape 17">
                      <a:extLst>
                        <a:ext uri="{FF2B5EF4-FFF2-40B4-BE49-F238E27FC236}">
                          <a16:creationId xmlns:a16="http://schemas.microsoft.com/office/drawing/2014/main" id="{60804F12-673E-475D-83B1-2C872EC37C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08911" y="1380670"/>
                      <a:ext cx="402339" cy="402339"/>
                    </a:xfrm>
                    <a:custGeom>
                      <a:avLst/>
                      <a:gdLst>
                        <a:gd name="connsiteX0" fmla="*/ 1523088 w 3044002"/>
                        <a:gd name="connsiteY0" fmla="*/ 727178 h 3044002"/>
                        <a:gd name="connsiteX1" fmla="*/ 1583536 w 3044002"/>
                        <a:gd name="connsiteY1" fmla="*/ 729337 h 3044002"/>
                        <a:gd name="connsiteX2" fmla="*/ 2152757 w 3044002"/>
                        <a:gd name="connsiteY2" fmla="*/ 160116 h 3044002"/>
                        <a:gd name="connsiteX3" fmla="*/ 2164984 w 3044002"/>
                        <a:gd name="connsiteY3" fmla="*/ 147882 h 3044002"/>
                        <a:gd name="connsiteX4" fmla="*/ 1523081 w 3044002"/>
                        <a:gd name="connsiteY4" fmla="*/ 5397 h 3044002"/>
                        <a:gd name="connsiteX5" fmla="*/ 5397 w 3044002"/>
                        <a:gd name="connsiteY5" fmla="*/ 1523081 h 3044002"/>
                        <a:gd name="connsiteX6" fmla="*/ 1523081 w 3044002"/>
                        <a:gd name="connsiteY6" fmla="*/ 3041484 h 3044002"/>
                        <a:gd name="connsiteX7" fmla="*/ 3040771 w 3044002"/>
                        <a:gd name="connsiteY7" fmla="*/ 1523800 h 3044002"/>
                        <a:gd name="connsiteX8" fmla="*/ 2898279 w 3044002"/>
                        <a:gd name="connsiteY8" fmla="*/ 881897 h 3044002"/>
                        <a:gd name="connsiteX9" fmla="*/ 2886052 w 3044002"/>
                        <a:gd name="connsiteY9" fmla="*/ 894131 h 3044002"/>
                        <a:gd name="connsiteX10" fmla="*/ 2316817 w 3044002"/>
                        <a:gd name="connsiteY10" fmla="*/ 1463344 h 3044002"/>
                        <a:gd name="connsiteX11" fmla="*/ 2318983 w 3044002"/>
                        <a:gd name="connsiteY11" fmla="*/ 1523793 h 3044002"/>
                        <a:gd name="connsiteX12" fmla="*/ 1522361 w 3044002"/>
                        <a:gd name="connsiteY12" fmla="*/ 2320422 h 3044002"/>
                        <a:gd name="connsiteX13" fmla="*/ 726451 w 3044002"/>
                        <a:gd name="connsiteY13" fmla="*/ 1523793 h 3044002"/>
                        <a:gd name="connsiteX14" fmla="*/ 1523088 w 3044002"/>
                        <a:gd name="connsiteY14" fmla="*/ 727178 h 30440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3044002" h="3044002">
                          <a:moveTo>
                            <a:pt x="1523088" y="727178"/>
                          </a:moveTo>
                          <a:cubicBezTo>
                            <a:pt x="1543237" y="727178"/>
                            <a:pt x="1563387" y="727905"/>
                            <a:pt x="1583536" y="729337"/>
                          </a:cubicBezTo>
                          <a:lnTo>
                            <a:pt x="2152757" y="160116"/>
                          </a:lnTo>
                          <a:lnTo>
                            <a:pt x="2164984" y="147882"/>
                          </a:lnTo>
                          <a:cubicBezTo>
                            <a:pt x="1969966" y="56490"/>
                            <a:pt x="1752647" y="5397"/>
                            <a:pt x="1523081" y="5397"/>
                          </a:cubicBezTo>
                          <a:cubicBezTo>
                            <a:pt x="684721" y="5397"/>
                            <a:pt x="5397" y="684721"/>
                            <a:pt x="5397" y="1523081"/>
                          </a:cubicBezTo>
                          <a:cubicBezTo>
                            <a:pt x="5397" y="2361440"/>
                            <a:pt x="684721" y="3041484"/>
                            <a:pt x="1523081" y="3041484"/>
                          </a:cubicBezTo>
                          <a:cubicBezTo>
                            <a:pt x="2361441" y="3041484"/>
                            <a:pt x="3040771" y="2362160"/>
                            <a:pt x="3040771" y="1523800"/>
                          </a:cubicBezTo>
                          <a:cubicBezTo>
                            <a:pt x="3040771" y="1294241"/>
                            <a:pt x="2989664" y="1076922"/>
                            <a:pt x="2898279" y="881897"/>
                          </a:cubicBezTo>
                          <a:lnTo>
                            <a:pt x="2886052" y="894131"/>
                          </a:lnTo>
                          <a:lnTo>
                            <a:pt x="2316817" y="1463344"/>
                          </a:lnTo>
                          <a:cubicBezTo>
                            <a:pt x="2318263" y="1483501"/>
                            <a:pt x="2318983" y="1503658"/>
                            <a:pt x="2318983" y="1523793"/>
                          </a:cubicBezTo>
                          <a:cubicBezTo>
                            <a:pt x="2318983" y="1963482"/>
                            <a:pt x="1962770" y="2320422"/>
                            <a:pt x="1522361" y="2320422"/>
                          </a:cubicBezTo>
                          <a:cubicBezTo>
                            <a:pt x="1081952" y="2320422"/>
                            <a:pt x="726451" y="1963475"/>
                            <a:pt x="726451" y="1523793"/>
                          </a:cubicBezTo>
                          <a:cubicBezTo>
                            <a:pt x="726466" y="1084111"/>
                            <a:pt x="1083399" y="727178"/>
                            <a:pt x="1523088" y="727178"/>
                          </a:cubicBez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9" name="Freeform: Shape 18">
                      <a:extLst>
                        <a:ext uri="{FF2B5EF4-FFF2-40B4-BE49-F238E27FC236}">
                          <a16:creationId xmlns:a16="http://schemas.microsoft.com/office/drawing/2014/main" id="{B8ED03EB-C3B1-4CF7-8E3A-1B289A5504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10666" y="1082387"/>
                      <a:ext cx="494602" cy="497456"/>
                    </a:xfrm>
                    <a:custGeom>
                      <a:avLst/>
                      <a:gdLst>
                        <a:gd name="connsiteX0" fmla="*/ 3173789 w 3742035"/>
                        <a:gd name="connsiteY0" fmla="*/ 1031579 h 3763624"/>
                        <a:gd name="connsiteX1" fmla="*/ 3356573 w 3742035"/>
                        <a:gd name="connsiteY1" fmla="*/ 848794 h 3763624"/>
                        <a:gd name="connsiteX2" fmla="*/ 3356573 w 3742035"/>
                        <a:gd name="connsiteY2" fmla="*/ 547273 h 3763624"/>
                        <a:gd name="connsiteX3" fmla="*/ 3229905 w 3742035"/>
                        <a:gd name="connsiteY3" fmla="*/ 419900 h 3763624"/>
                        <a:gd name="connsiteX4" fmla="*/ 3079519 w 3742035"/>
                        <a:gd name="connsiteY4" fmla="*/ 357292 h 3763624"/>
                        <a:gd name="connsiteX5" fmla="*/ 2929117 w 3742035"/>
                        <a:gd name="connsiteY5" fmla="*/ 419900 h 3763624"/>
                        <a:gd name="connsiteX6" fmla="*/ 2719708 w 3742035"/>
                        <a:gd name="connsiteY6" fmla="*/ 629310 h 3763624"/>
                        <a:gd name="connsiteX7" fmla="*/ 2676530 w 3742035"/>
                        <a:gd name="connsiteY7" fmla="*/ 71602 h 3763624"/>
                        <a:gd name="connsiteX8" fmla="*/ 2604568 w 3742035"/>
                        <a:gd name="connsiteY8" fmla="*/ 5397 h 3763624"/>
                        <a:gd name="connsiteX9" fmla="*/ 2554194 w 3742035"/>
                        <a:gd name="connsiteY9" fmla="*/ 26266 h 3763624"/>
                        <a:gd name="connsiteX10" fmla="*/ 1730227 w 3742035"/>
                        <a:gd name="connsiteY10" fmla="*/ 850234 h 3763624"/>
                        <a:gd name="connsiteX11" fmla="*/ 1625882 w 3742035"/>
                        <a:gd name="connsiteY11" fmla="*/ 1132326 h 3763624"/>
                        <a:gd name="connsiteX12" fmla="*/ 1628033 w 3742035"/>
                        <a:gd name="connsiteY12" fmla="*/ 1164709 h 3763624"/>
                        <a:gd name="connsiteX13" fmla="*/ 1667613 w 3742035"/>
                        <a:gd name="connsiteY13" fmla="*/ 1680678 h 3763624"/>
                        <a:gd name="connsiteX14" fmla="*/ 1369689 w 3742035"/>
                        <a:gd name="connsiteY14" fmla="*/ 1978602 h 3763624"/>
                        <a:gd name="connsiteX15" fmla="*/ 833570 w 3742035"/>
                        <a:gd name="connsiteY15" fmla="*/ 2514720 h 3763624"/>
                        <a:gd name="connsiteX16" fmla="*/ 821344 w 3742035"/>
                        <a:gd name="connsiteY16" fmla="*/ 2526954 h 3763624"/>
                        <a:gd name="connsiteX17" fmla="*/ 302496 w 3742035"/>
                        <a:gd name="connsiteY17" fmla="*/ 3045809 h 3763624"/>
                        <a:gd name="connsiteX18" fmla="*/ 72217 w 3742035"/>
                        <a:gd name="connsiteY18" fmla="*/ 3276088 h 3763624"/>
                        <a:gd name="connsiteX19" fmla="*/ 20404 w 3742035"/>
                        <a:gd name="connsiteY19" fmla="*/ 3389061 h 3763624"/>
                        <a:gd name="connsiteX20" fmla="*/ 6012 w 3742035"/>
                        <a:gd name="connsiteY20" fmla="*/ 3569693 h 3763624"/>
                        <a:gd name="connsiteX21" fmla="*/ 185198 w 3742035"/>
                        <a:gd name="connsiteY21" fmla="*/ 3763992 h 3763624"/>
                        <a:gd name="connsiteX22" fmla="*/ 194553 w 3742035"/>
                        <a:gd name="connsiteY22" fmla="*/ 3763992 h 3763624"/>
                        <a:gd name="connsiteX23" fmla="*/ 385253 w 3742035"/>
                        <a:gd name="connsiteY23" fmla="*/ 3754629 h 3763624"/>
                        <a:gd name="connsiteX24" fmla="*/ 503271 w 3742035"/>
                        <a:gd name="connsiteY24" fmla="*/ 3702089 h 3763624"/>
                        <a:gd name="connsiteX25" fmla="*/ 731391 w 3742035"/>
                        <a:gd name="connsiteY25" fmla="*/ 3473977 h 3763624"/>
                        <a:gd name="connsiteX26" fmla="*/ 1250239 w 3742035"/>
                        <a:gd name="connsiteY26" fmla="*/ 2955129 h 3763624"/>
                        <a:gd name="connsiteX27" fmla="*/ 1262479 w 3742035"/>
                        <a:gd name="connsiteY27" fmla="*/ 2942895 h 3763624"/>
                        <a:gd name="connsiteX28" fmla="*/ 1798598 w 3742035"/>
                        <a:gd name="connsiteY28" fmla="*/ 2406777 h 3763624"/>
                        <a:gd name="connsiteX29" fmla="*/ 2122428 w 3742035"/>
                        <a:gd name="connsiteY29" fmla="*/ 2082947 h 3763624"/>
                        <a:gd name="connsiteX30" fmla="*/ 2593047 w 3742035"/>
                        <a:gd name="connsiteY30" fmla="*/ 2118928 h 3763624"/>
                        <a:gd name="connsiteX31" fmla="*/ 2613916 w 3742035"/>
                        <a:gd name="connsiteY31" fmla="*/ 2120367 h 3763624"/>
                        <a:gd name="connsiteX32" fmla="*/ 2641269 w 3742035"/>
                        <a:gd name="connsiteY32" fmla="*/ 2121087 h 3763624"/>
                        <a:gd name="connsiteX33" fmla="*/ 2896015 w 3742035"/>
                        <a:gd name="connsiteY33" fmla="*/ 2016022 h 3763624"/>
                        <a:gd name="connsiteX34" fmla="*/ 3719256 w 3742035"/>
                        <a:gd name="connsiteY34" fmla="*/ 1192774 h 3763624"/>
                        <a:gd name="connsiteX35" fmla="*/ 3673926 w 3742035"/>
                        <a:gd name="connsiteY35" fmla="*/ 1070438 h 3763624"/>
                        <a:gd name="connsiteX36" fmla="*/ 3173789 w 3742035"/>
                        <a:gd name="connsiteY36" fmla="*/ 1031579 h 37636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</a:cxnLst>
                      <a:rect l="l" t="t" r="r" b="b"/>
                      <a:pathLst>
                        <a:path w="3742035" h="3763624">
                          <a:moveTo>
                            <a:pt x="3173789" y="1031579"/>
                          </a:moveTo>
                          <a:lnTo>
                            <a:pt x="3356573" y="848794"/>
                          </a:lnTo>
                          <a:cubicBezTo>
                            <a:pt x="3440049" y="765318"/>
                            <a:pt x="3440049" y="630749"/>
                            <a:pt x="3356573" y="547273"/>
                          </a:cubicBezTo>
                          <a:lnTo>
                            <a:pt x="3229905" y="419900"/>
                          </a:lnTo>
                          <a:cubicBezTo>
                            <a:pt x="3188174" y="378162"/>
                            <a:pt x="3133490" y="357292"/>
                            <a:pt x="3079519" y="357292"/>
                          </a:cubicBezTo>
                          <a:cubicBezTo>
                            <a:pt x="3025547" y="357292"/>
                            <a:pt x="2970129" y="378162"/>
                            <a:pt x="2929117" y="419900"/>
                          </a:cubicBezTo>
                          <a:lnTo>
                            <a:pt x="2719708" y="629310"/>
                          </a:lnTo>
                          <a:lnTo>
                            <a:pt x="2676530" y="71602"/>
                          </a:lnTo>
                          <a:cubicBezTo>
                            <a:pt x="2673652" y="30584"/>
                            <a:pt x="2639815" y="5397"/>
                            <a:pt x="2604568" y="5397"/>
                          </a:cubicBezTo>
                          <a:cubicBezTo>
                            <a:pt x="2586577" y="5397"/>
                            <a:pt x="2568587" y="11874"/>
                            <a:pt x="2554194" y="26266"/>
                          </a:cubicBezTo>
                          <a:lnTo>
                            <a:pt x="1730227" y="850234"/>
                          </a:lnTo>
                          <a:cubicBezTo>
                            <a:pt x="1656098" y="924355"/>
                            <a:pt x="1617952" y="1027261"/>
                            <a:pt x="1625882" y="1132326"/>
                          </a:cubicBezTo>
                          <a:lnTo>
                            <a:pt x="1628033" y="1164709"/>
                          </a:lnTo>
                          <a:lnTo>
                            <a:pt x="1667613" y="1680678"/>
                          </a:lnTo>
                          <a:lnTo>
                            <a:pt x="1369689" y="1978602"/>
                          </a:lnTo>
                          <a:lnTo>
                            <a:pt x="833570" y="2514720"/>
                          </a:lnTo>
                          <a:lnTo>
                            <a:pt x="821344" y="2526954"/>
                          </a:lnTo>
                          <a:lnTo>
                            <a:pt x="302496" y="3045809"/>
                          </a:lnTo>
                          <a:lnTo>
                            <a:pt x="72217" y="3276088"/>
                          </a:lnTo>
                          <a:cubicBezTo>
                            <a:pt x="41993" y="3306305"/>
                            <a:pt x="23283" y="3346611"/>
                            <a:pt x="20404" y="3389061"/>
                          </a:cubicBezTo>
                          <a:lnTo>
                            <a:pt x="6012" y="3569693"/>
                          </a:lnTo>
                          <a:cubicBezTo>
                            <a:pt x="-2624" y="3674758"/>
                            <a:pt x="80853" y="3763992"/>
                            <a:pt x="185198" y="3763992"/>
                          </a:cubicBezTo>
                          <a:cubicBezTo>
                            <a:pt x="188069" y="3763992"/>
                            <a:pt x="190955" y="3763992"/>
                            <a:pt x="194553" y="3763992"/>
                          </a:cubicBezTo>
                          <a:lnTo>
                            <a:pt x="385253" y="3754629"/>
                          </a:lnTo>
                          <a:cubicBezTo>
                            <a:pt x="429862" y="3752463"/>
                            <a:pt x="472327" y="3733760"/>
                            <a:pt x="503271" y="3702089"/>
                          </a:cubicBezTo>
                          <a:lnTo>
                            <a:pt x="731391" y="3473977"/>
                          </a:lnTo>
                          <a:lnTo>
                            <a:pt x="1250239" y="2955129"/>
                          </a:lnTo>
                          <a:lnTo>
                            <a:pt x="1262479" y="2942895"/>
                          </a:lnTo>
                          <a:lnTo>
                            <a:pt x="1798598" y="2406777"/>
                          </a:lnTo>
                          <a:lnTo>
                            <a:pt x="2122428" y="2082947"/>
                          </a:lnTo>
                          <a:lnTo>
                            <a:pt x="2593047" y="2118928"/>
                          </a:lnTo>
                          <a:lnTo>
                            <a:pt x="2613916" y="2120367"/>
                          </a:lnTo>
                          <a:cubicBezTo>
                            <a:pt x="2623278" y="2121087"/>
                            <a:pt x="2632626" y="2121087"/>
                            <a:pt x="2641269" y="2121087"/>
                          </a:cubicBezTo>
                          <a:cubicBezTo>
                            <a:pt x="2736252" y="2121087"/>
                            <a:pt x="2827651" y="2083666"/>
                            <a:pt x="2896015" y="2016022"/>
                          </a:cubicBezTo>
                          <a:lnTo>
                            <a:pt x="3719256" y="1192774"/>
                          </a:lnTo>
                          <a:cubicBezTo>
                            <a:pt x="3762433" y="1149597"/>
                            <a:pt x="3735094" y="1074756"/>
                            <a:pt x="3673926" y="1070438"/>
                          </a:cubicBezTo>
                          <a:lnTo>
                            <a:pt x="3173789" y="1031579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</p:grpSp>
            </p:grpSp>
          </p:grp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43C7C14-027C-430B-B9C1-D591D69628C7}"/>
              </a:ext>
            </a:extLst>
          </p:cNvPr>
          <p:cNvGrpSpPr/>
          <p:nvPr/>
        </p:nvGrpSpPr>
        <p:grpSpPr>
          <a:xfrm rot="5400000" flipH="1">
            <a:off x="1538379" y="2100710"/>
            <a:ext cx="194016" cy="1953148"/>
            <a:chOff x="6112037" y="3305176"/>
            <a:chExt cx="140493" cy="1414350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5F7C7C4-9A67-4A81-892D-8AF2C1678905}"/>
                </a:ext>
              </a:extLst>
            </p:cNvPr>
            <p:cNvCxnSpPr/>
            <p:nvPr/>
          </p:nvCxnSpPr>
          <p:spPr>
            <a:xfrm flipV="1">
              <a:off x="6182285" y="3520353"/>
              <a:ext cx="0" cy="1199173"/>
            </a:xfrm>
            <a:prstGeom prst="line">
              <a:avLst/>
            </a:prstGeom>
            <a:ln w="22225">
              <a:solidFill>
                <a:schemeClr val="accent4"/>
              </a:solidFill>
              <a:headEnd type="diamon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Freeform 21">
              <a:extLst>
                <a:ext uri="{FF2B5EF4-FFF2-40B4-BE49-F238E27FC236}">
                  <a16:creationId xmlns:a16="http://schemas.microsoft.com/office/drawing/2014/main" id="{83E3EDD7-06D6-4184-A373-5FC65673B6F0}"/>
                </a:ext>
              </a:extLst>
            </p:cNvPr>
            <p:cNvSpPr/>
            <p:nvPr/>
          </p:nvSpPr>
          <p:spPr>
            <a:xfrm>
              <a:off x="6112037" y="3305176"/>
              <a:ext cx="140493" cy="54769"/>
            </a:xfrm>
            <a:custGeom>
              <a:avLst/>
              <a:gdLst>
                <a:gd name="connsiteX0" fmla="*/ 0 w 142875"/>
                <a:gd name="connsiteY0" fmla="*/ 18878 h 66503"/>
                <a:gd name="connsiteX1" fmla="*/ 47625 w 142875"/>
                <a:gd name="connsiteY1" fmla="*/ 66503 h 66503"/>
                <a:gd name="connsiteX2" fmla="*/ 109537 w 142875"/>
                <a:gd name="connsiteY2" fmla="*/ 4591 h 66503"/>
                <a:gd name="connsiteX3" fmla="*/ 142875 w 142875"/>
                <a:gd name="connsiteY3" fmla="*/ 9353 h 66503"/>
                <a:gd name="connsiteX0" fmla="*/ 0 w 109537"/>
                <a:gd name="connsiteY0" fmla="*/ 14287 h 61912"/>
                <a:gd name="connsiteX1" fmla="*/ 47625 w 109537"/>
                <a:gd name="connsiteY1" fmla="*/ 61912 h 61912"/>
                <a:gd name="connsiteX2" fmla="*/ 109537 w 109537"/>
                <a:gd name="connsiteY2" fmla="*/ 0 h 61912"/>
                <a:gd name="connsiteX0" fmla="*/ 0 w 140493"/>
                <a:gd name="connsiteY0" fmla="*/ 9524 h 57149"/>
                <a:gd name="connsiteX1" fmla="*/ 47625 w 140493"/>
                <a:gd name="connsiteY1" fmla="*/ 57149 h 57149"/>
                <a:gd name="connsiteX2" fmla="*/ 140493 w 140493"/>
                <a:gd name="connsiteY2" fmla="*/ 0 h 57149"/>
                <a:gd name="connsiteX0" fmla="*/ 0 w 140493"/>
                <a:gd name="connsiteY0" fmla="*/ 9524 h 64293"/>
                <a:gd name="connsiteX1" fmla="*/ 66675 w 140493"/>
                <a:gd name="connsiteY1" fmla="*/ 64293 h 64293"/>
                <a:gd name="connsiteX2" fmla="*/ 140493 w 140493"/>
                <a:gd name="connsiteY2" fmla="*/ 0 h 64293"/>
                <a:gd name="connsiteX0" fmla="*/ 0 w 140493"/>
                <a:gd name="connsiteY0" fmla="*/ 9524 h 64293"/>
                <a:gd name="connsiteX1" fmla="*/ 66675 w 140493"/>
                <a:gd name="connsiteY1" fmla="*/ 64293 h 64293"/>
                <a:gd name="connsiteX2" fmla="*/ 140493 w 140493"/>
                <a:gd name="connsiteY2" fmla="*/ 0 h 64293"/>
                <a:gd name="connsiteX0" fmla="*/ 0 w 140493"/>
                <a:gd name="connsiteY0" fmla="*/ 0 h 54769"/>
                <a:gd name="connsiteX1" fmla="*/ 66675 w 140493"/>
                <a:gd name="connsiteY1" fmla="*/ 54769 h 54769"/>
                <a:gd name="connsiteX2" fmla="*/ 140493 w 140493"/>
                <a:gd name="connsiteY2" fmla="*/ 2382 h 54769"/>
                <a:gd name="connsiteX0" fmla="*/ 0 w 140493"/>
                <a:gd name="connsiteY0" fmla="*/ 0 h 54769"/>
                <a:gd name="connsiteX1" fmla="*/ 73819 w 140493"/>
                <a:gd name="connsiteY1" fmla="*/ 54769 h 54769"/>
                <a:gd name="connsiteX2" fmla="*/ 140493 w 140493"/>
                <a:gd name="connsiteY2" fmla="*/ 2382 h 5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493" h="54769">
                  <a:moveTo>
                    <a:pt x="0" y="0"/>
                  </a:moveTo>
                  <a:lnTo>
                    <a:pt x="73819" y="54769"/>
                  </a:lnTo>
                  <a:cubicBezTo>
                    <a:pt x="101600" y="34132"/>
                    <a:pt x="124618" y="11907"/>
                    <a:pt x="140493" y="2382"/>
                  </a:cubicBezTo>
                </a:path>
              </a:pathLst>
            </a:custGeom>
            <a:noFill/>
            <a:ln w="2222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22">
              <a:extLst>
                <a:ext uri="{FF2B5EF4-FFF2-40B4-BE49-F238E27FC236}">
                  <a16:creationId xmlns:a16="http://schemas.microsoft.com/office/drawing/2014/main" id="{90EDBF6F-BD84-46F6-B5E5-54302B373C41}"/>
                </a:ext>
              </a:extLst>
            </p:cNvPr>
            <p:cNvSpPr/>
            <p:nvPr/>
          </p:nvSpPr>
          <p:spPr>
            <a:xfrm>
              <a:off x="6112037" y="3371549"/>
              <a:ext cx="140493" cy="54769"/>
            </a:xfrm>
            <a:custGeom>
              <a:avLst/>
              <a:gdLst>
                <a:gd name="connsiteX0" fmla="*/ 0 w 142875"/>
                <a:gd name="connsiteY0" fmla="*/ 18878 h 66503"/>
                <a:gd name="connsiteX1" fmla="*/ 47625 w 142875"/>
                <a:gd name="connsiteY1" fmla="*/ 66503 h 66503"/>
                <a:gd name="connsiteX2" fmla="*/ 109537 w 142875"/>
                <a:gd name="connsiteY2" fmla="*/ 4591 h 66503"/>
                <a:gd name="connsiteX3" fmla="*/ 142875 w 142875"/>
                <a:gd name="connsiteY3" fmla="*/ 9353 h 66503"/>
                <a:gd name="connsiteX0" fmla="*/ 0 w 109537"/>
                <a:gd name="connsiteY0" fmla="*/ 14287 h 61912"/>
                <a:gd name="connsiteX1" fmla="*/ 47625 w 109537"/>
                <a:gd name="connsiteY1" fmla="*/ 61912 h 61912"/>
                <a:gd name="connsiteX2" fmla="*/ 109537 w 109537"/>
                <a:gd name="connsiteY2" fmla="*/ 0 h 61912"/>
                <a:gd name="connsiteX0" fmla="*/ 0 w 140493"/>
                <a:gd name="connsiteY0" fmla="*/ 9524 h 57149"/>
                <a:gd name="connsiteX1" fmla="*/ 47625 w 140493"/>
                <a:gd name="connsiteY1" fmla="*/ 57149 h 57149"/>
                <a:gd name="connsiteX2" fmla="*/ 140493 w 140493"/>
                <a:gd name="connsiteY2" fmla="*/ 0 h 57149"/>
                <a:gd name="connsiteX0" fmla="*/ 0 w 140493"/>
                <a:gd name="connsiteY0" fmla="*/ 9524 h 64293"/>
                <a:gd name="connsiteX1" fmla="*/ 66675 w 140493"/>
                <a:gd name="connsiteY1" fmla="*/ 64293 h 64293"/>
                <a:gd name="connsiteX2" fmla="*/ 140493 w 140493"/>
                <a:gd name="connsiteY2" fmla="*/ 0 h 64293"/>
                <a:gd name="connsiteX0" fmla="*/ 0 w 140493"/>
                <a:gd name="connsiteY0" fmla="*/ 9524 h 64293"/>
                <a:gd name="connsiteX1" fmla="*/ 66675 w 140493"/>
                <a:gd name="connsiteY1" fmla="*/ 64293 h 64293"/>
                <a:gd name="connsiteX2" fmla="*/ 140493 w 140493"/>
                <a:gd name="connsiteY2" fmla="*/ 0 h 64293"/>
                <a:gd name="connsiteX0" fmla="*/ 0 w 140493"/>
                <a:gd name="connsiteY0" fmla="*/ 0 h 54769"/>
                <a:gd name="connsiteX1" fmla="*/ 66675 w 140493"/>
                <a:gd name="connsiteY1" fmla="*/ 54769 h 54769"/>
                <a:gd name="connsiteX2" fmla="*/ 140493 w 140493"/>
                <a:gd name="connsiteY2" fmla="*/ 2382 h 54769"/>
                <a:gd name="connsiteX0" fmla="*/ 0 w 140493"/>
                <a:gd name="connsiteY0" fmla="*/ 0 h 54769"/>
                <a:gd name="connsiteX1" fmla="*/ 73819 w 140493"/>
                <a:gd name="connsiteY1" fmla="*/ 54769 h 54769"/>
                <a:gd name="connsiteX2" fmla="*/ 140493 w 140493"/>
                <a:gd name="connsiteY2" fmla="*/ 2382 h 5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493" h="54769">
                  <a:moveTo>
                    <a:pt x="0" y="0"/>
                  </a:moveTo>
                  <a:lnTo>
                    <a:pt x="73819" y="54769"/>
                  </a:lnTo>
                  <a:cubicBezTo>
                    <a:pt x="101600" y="34132"/>
                    <a:pt x="124618" y="11907"/>
                    <a:pt x="140493" y="2382"/>
                  </a:cubicBezTo>
                </a:path>
              </a:pathLst>
            </a:custGeom>
            <a:noFill/>
            <a:ln w="2222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23">
              <a:extLst>
                <a:ext uri="{FF2B5EF4-FFF2-40B4-BE49-F238E27FC236}">
                  <a16:creationId xmlns:a16="http://schemas.microsoft.com/office/drawing/2014/main" id="{505074BE-E985-42F6-BCBD-50A6EEEF8330}"/>
                </a:ext>
              </a:extLst>
            </p:cNvPr>
            <p:cNvSpPr/>
            <p:nvPr/>
          </p:nvSpPr>
          <p:spPr>
            <a:xfrm>
              <a:off x="6112037" y="3445920"/>
              <a:ext cx="140493" cy="54769"/>
            </a:xfrm>
            <a:custGeom>
              <a:avLst/>
              <a:gdLst>
                <a:gd name="connsiteX0" fmla="*/ 0 w 142875"/>
                <a:gd name="connsiteY0" fmla="*/ 18878 h 66503"/>
                <a:gd name="connsiteX1" fmla="*/ 47625 w 142875"/>
                <a:gd name="connsiteY1" fmla="*/ 66503 h 66503"/>
                <a:gd name="connsiteX2" fmla="*/ 109537 w 142875"/>
                <a:gd name="connsiteY2" fmla="*/ 4591 h 66503"/>
                <a:gd name="connsiteX3" fmla="*/ 142875 w 142875"/>
                <a:gd name="connsiteY3" fmla="*/ 9353 h 66503"/>
                <a:gd name="connsiteX0" fmla="*/ 0 w 109537"/>
                <a:gd name="connsiteY0" fmla="*/ 14287 h 61912"/>
                <a:gd name="connsiteX1" fmla="*/ 47625 w 109537"/>
                <a:gd name="connsiteY1" fmla="*/ 61912 h 61912"/>
                <a:gd name="connsiteX2" fmla="*/ 109537 w 109537"/>
                <a:gd name="connsiteY2" fmla="*/ 0 h 61912"/>
                <a:gd name="connsiteX0" fmla="*/ 0 w 140493"/>
                <a:gd name="connsiteY0" fmla="*/ 9524 h 57149"/>
                <a:gd name="connsiteX1" fmla="*/ 47625 w 140493"/>
                <a:gd name="connsiteY1" fmla="*/ 57149 h 57149"/>
                <a:gd name="connsiteX2" fmla="*/ 140493 w 140493"/>
                <a:gd name="connsiteY2" fmla="*/ 0 h 57149"/>
                <a:gd name="connsiteX0" fmla="*/ 0 w 140493"/>
                <a:gd name="connsiteY0" fmla="*/ 9524 h 64293"/>
                <a:gd name="connsiteX1" fmla="*/ 66675 w 140493"/>
                <a:gd name="connsiteY1" fmla="*/ 64293 h 64293"/>
                <a:gd name="connsiteX2" fmla="*/ 140493 w 140493"/>
                <a:gd name="connsiteY2" fmla="*/ 0 h 64293"/>
                <a:gd name="connsiteX0" fmla="*/ 0 w 140493"/>
                <a:gd name="connsiteY0" fmla="*/ 9524 h 64293"/>
                <a:gd name="connsiteX1" fmla="*/ 66675 w 140493"/>
                <a:gd name="connsiteY1" fmla="*/ 64293 h 64293"/>
                <a:gd name="connsiteX2" fmla="*/ 140493 w 140493"/>
                <a:gd name="connsiteY2" fmla="*/ 0 h 64293"/>
                <a:gd name="connsiteX0" fmla="*/ 0 w 140493"/>
                <a:gd name="connsiteY0" fmla="*/ 0 h 54769"/>
                <a:gd name="connsiteX1" fmla="*/ 66675 w 140493"/>
                <a:gd name="connsiteY1" fmla="*/ 54769 h 54769"/>
                <a:gd name="connsiteX2" fmla="*/ 140493 w 140493"/>
                <a:gd name="connsiteY2" fmla="*/ 2382 h 54769"/>
                <a:gd name="connsiteX0" fmla="*/ 0 w 140493"/>
                <a:gd name="connsiteY0" fmla="*/ 0 h 54769"/>
                <a:gd name="connsiteX1" fmla="*/ 73819 w 140493"/>
                <a:gd name="connsiteY1" fmla="*/ 54769 h 54769"/>
                <a:gd name="connsiteX2" fmla="*/ 140493 w 140493"/>
                <a:gd name="connsiteY2" fmla="*/ 2382 h 5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493" h="54769">
                  <a:moveTo>
                    <a:pt x="0" y="0"/>
                  </a:moveTo>
                  <a:lnTo>
                    <a:pt x="73819" y="54769"/>
                  </a:lnTo>
                  <a:cubicBezTo>
                    <a:pt x="101600" y="34132"/>
                    <a:pt x="124618" y="11907"/>
                    <a:pt x="140493" y="2382"/>
                  </a:cubicBezTo>
                </a:path>
              </a:pathLst>
            </a:custGeom>
            <a:noFill/>
            <a:ln w="2222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6" name="Picture Placeholder 55" descr="Woman reaching for bread on shelf">
            <a:extLst>
              <a:ext uri="{FF2B5EF4-FFF2-40B4-BE49-F238E27FC236}">
                <a16:creationId xmlns:a16="http://schemas.microsoft.com/office/drawing/2014/main" id="{A0E34E4D-C590-4C88-90EA-476BF6B912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2973820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23FC6-34F6-48F8-9BBA-4CDE89CAA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556" y="126102"/>
            <a:ext cx="10656888" cy="680839"/>
          </a:xfrm>
        </p:spPr>
        <p:txBody>
          <a:bodyPr/>
          <a:lstStyle/>
          <a:p>
            <a:r>
              <a:rPr lang="en-US" dirty="0"/>
              <a:t>Common Law Rules</a:t>
            </a:r>
            <a:endParaRPr lang="en-IN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DB90E56-AC6F-4107-BA2D-61F6FA6125BA}"/>
              </a:ext>
            </a:extLst>
          </p:cNvPr>
          <p:cNvGrpSpPr/>
          <p:nvPr/>
        </p:nvGrpSpPr>
        <p:grpSpPr>
          <a:xfrm>
            <a:off x="887806" y="1175527"/>
            <a:ext cx="10424091" cy="5418731"/>
            <a:chOff x="887806" y="1105187"/>
            <a:chExt cx="10424091" cy="541873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58276D4-FCD3-4B43-8869-F7575BE27164}"/>
                </a:ext>
              </a:extLst>
            </p:cNvPr>
            <p:cNvGrpSpPr/>
            <p:nvPr/>
          </p:nvGrpSpPr>
          <p:grpSpPr>
            <a:xfrm>
              <a:off x="6801071" y="1105187"/>
              <a:ext cx="4510826" cy="4499498"/>
              <a:chOff x="2537043" y="1933645"/>
              <a:chExt cx="4045156" cy="4035006"/>
            </a:xfrm>
            <a:effectLst/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656ECB42-9EFE-425B-9281-4FD06FA4959D}"/>
                  </a:ext>
                </a:extLst>
              </p:cNvPr>
              <p:cNvSpPr/>
              <p:nvPr/>
            </p:nvSpPr>
            <p:spPr>
              <a:xfrm>
                <a:off x="3480225" y="2863443"/>
                <a:ext cx="2160117" cy="2160116"/>
              </a:xfrm>
              <a:prstGeom prst="ellipse">
                <a:avLst/>
              </a:prstGeom>
              <a:noFill/>
              <a:ln w="19050">
                <a:solidFill>
                  <a:srgbClr val="F0563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8DABCA77-7F90-4BDB-9C15-5947D10DF3F5}"/>
                  </a:ext>
                </a:extLst>
              </p:cNvPr>
              <p:cNvGrpSpPr/>
              <p:nvPr/>
            </p:nvGrpSpPr>
            <p:grpSpPr>
              <a:xfrm>
                <a:off x="2537043" y="1933645"/>
                <a:ext cx="4045156" cy="4035006"/>
                <a:chOff x="2302829" y="1402349"/>
                <a:chExt cx="4566285" cy="4554829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C41B5AEA-5673-43BC-8284-14AAED030C0A}"/>
                    </a:ext>
                  </a:extLst>
                </p:cNvPr>
                <p:cNvSpPr/>
                <p:nvPr/>
              </p:nvSpPr>
              <p:spPr>
                <a:xfrm rot="16200000" flipV="1">
                  <a:off x="2762156" y="3140591"/>
                  <a:ext cx="142427" cy="1061082"/>
                </a:xfrm>
                <a:prstGeom prst="rect">
                  <a:avLst/>
                </a:prstGeom>
                <a:solidFill>
                  <a:srgbClr val="F0563D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" name="Donut 23">
                  <a:extLst>
                    <a:ext uri="{FF2B5EF4-FFF2-40B4-BE49-F238E27FC236}">
                      <a16:creationId xmlns:a16="http://schemas.microsoft.com/office/drawing/2014/main" id="{153E08F4-90F4-4A50-9C7D-D7E4383786C7}"/>
                    </a:ext>
                  </a:extLst>
                </p:cNvPr>
                <p:cNvSpPr/>
                <p:nvPr/>
              </p:nvSpPr>
              <p:spPr>
                <a:xfrm>
                  <a:off x="2877593" y="1962005"/>
                  <a:ext cx="3418252" cy="3418255"/>
                </a:xfrm>
                <a:prstGeom prst="donut">
                  <a:avLst>
                    <a:gd name="adj" fmla="val 6085"/>
                  </a:avLst>
                </a:prstGeom>
                <a:solidFill>
                  <a:srgbClr val="F0563D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4C721153-1FB7-4B9A-809E-A3B79B12AD3D}"/>
                    </a:ext>
                  </a:extLst>
                </p:cNvPr>
                <p:cNvSpPr/>
                <p:nvPr/>
              </p:nvSpPr>
              <p:spPr>
                <a:xfrm>
                  <a:off x="4515506" y="1402349"/>
                  <a:ext cx="142427" cy="1061082"/>
                </a:xfrm>
                <a:prstGeom prst="rect">
                  <a:avLst/>
                </a:prstGeom>
                <a:solidFill>
                  <a:srgbClr val="F0563D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04DBFCD-2A7F-4F39-808F-BAAF9F982326}"/>
                    </a:ext>
                  </a:extLst>
                </p:cNvPr>
                <p:cNvSpPr/>
                <p:nvPr/>
              </p:nvSpPr>
              <p:spPr>
                <a:xfrm rot="16200000" flipV="1">
                  <a:off x="6267359" y="3140591"/>
                  <a:ext cx="142427" cy="1061082"/>
                </a:xfrm>
                <a:prstGeom prst="rect">
                  <a:avLst/>
                </a:prstGeom>
                <a:solidFill>
                  <a:srgbClr val="F0563D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359EB4B2-750C-4D7E-9D6F-4AAB08F2D65B}"/>
                    </a:ext>
                  </a:extLst>
                </p:cNvPr>
                <p:cNvSpPr/>
                <p:nvPr/>
              </p:nvSpPr>
              <p:spPr>
                <a:xfrm>
                  <a:off x="4515506" y="4896095"/>
                  <a:ext cx="142427" cy="1061083"/>
                </a:xfrm>
                <a:prstGeom prst="rect">
                  <a:avLst/>
                </a:prstGeom>
                <a:solidFill>
                  <a:srgbClr val="F0563D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FCD0D72E-3CDF-48B8-BCCE-29408DEB910D}"/>
                  </a:ext>
                </a:extLst>
              </p:cNvPr>
              <p:cNvGrpSpPr/>
              <p:nvPr/>
            </p:nvGrpSpPr>
            <p:grpSpPr>
              <a:xfrm>
                <a:off x="3713376" y="3102848"/>
                <a:ext cx="1695389" cy="1695385"/>
                <a:chOff x="3193308" y="1698919"/>
                <a:chExt cx="2448272" cy="2448271"/>
              </a:xfrm>
            </p:grpSpPr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3FAAEE37-9ADE-404A-935B-BB82039BA580}"/>
                    </a:ext>
                  </a:extLst>
                </p:cNvPr>
                <p:cNvSpPr/>
                <p:nvPr/>
              </p:nvSpPr>
              <p:spPr>
                <a:xfrm>
                  <a:off x="3193308" y="1698919"/>
                  <a:ext cx="2448272" cy="2448271"/>
                </a:xfrm>
                <a:prstGeom prst="ellipse">
                  <a:avLst/>
                </a:prstGeom>
                <a:solidFill>
                  <a:srgbClr val="F0563D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" name="Donut 19">
                  <a:extLst>
                    <a:ext uri="{FF2B5EF4-FFF2-40B4-BE49-F238E27FC236}">
                      <a16:creationId xmlns:a16="http://schemas.microsoft.com/office/drawing/2014/main" id="{67C627C3-E2ED-41D6-9798-A78897F12760}"/>
                    </a:ext>
                  </a:extLst>
                </p:cNvPr>
                <p:cNvSpPr/>
                <p:nvPr/>
              </p:nvSpPr>
              <p:spPr>
                <a:xfrm>
                  <a:off x="3409330" y="1914942"/>
                  <a:ext cx="2016224" cy="2016224"/>
                </a:xfrm>
                <a:prstGeom prst="donut">
                  <a:avLst>
                    <a:gd name="adj" fmla="val 8909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" name="Donut 20">
                  <a:extLst>
                    <a:ext uri="{FF2B5EF4-FFF2-40B4-BE49-F238E27FC236}">
                      <a16:creationId xmlns:a16="http://schemas.microsoft.com/office/drawing/2014/main" id="{E073D30F-0D0D-4E5D-9FFC-5F2D54CCEB2C}"/>
                    </a:ext>
                  </a:extLst>
                </p:cNvPr>
                <p:cNvSpPr/>
                <p:nvPr/>
              </p:nvSpPr>
              <p:spPr>
                <a:xfrm>
                  <a:off x="3824427" y="2330037"/>
                  <a:ext cx="1186034" cy="1186034"/>
                </a:xfrm>
                <a:prstGeom prst="donut">
                  <a:avLst>
                    <a:gd name="adj" fmla="val 14932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A0DFE89B-A7B7-4583-B424-8AAFA42BD303}"/>
                    </a:ext>
                  </a:extLst>
                </p:cNvPr>
                <p:cNvSpPr/>
                <p:nvPr/>
              </p:nvSpPr>
              <p:spPr>
                <a:xfrm>
                  <a:off x="4237424" y="2743034"/>
                  <a:ext cx="360040" cy="36004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316EF08-E2F2-4897-81F2-A8E85D3A5C78}"/>
                </a:ext>
              </a:extLst>
            </p:cNvPr>
            <p:cNvGrpSpPr/>
            <p:nvPr/>
          </p:nvGrpSpPr>
          <p:grpSpPr>
            <a:xfrm>
              <a:off x="1054623" y="1140020"/>
              <a:ext cx="5508758" cy="4464665"/>
              <a:chOff x="1178607" y="1666634"/>
              <a:chExt cx="5508758" cy="4464665"/>
            </a:xfrm>
          </p:grpSpPr>
          <p:sp>
            <p:nvSpPr>
              <p:cNvPr id="13" name="Notched Right Arrow 12">
                <a:extLst>
                  <a:ext uri="{FF2B5EF4-FFF2-40B4-BE49-F238E27FC236}">
                    <a16:creationId xmlns:a16="http://schemas.microsoft.com/office/drawing/2014/main" id="{68A10207-35A6-44B0-8A6C-734FBB8F428C}"/>
                  </a:ext>
                </a:extLst>
              </p:cNvPr>
              <p:cNvSpPr/>
              <p:nvPr/>
            </p:nvSpPr>
            <p:spPr>
              <a:xfrm>
                <a:off x="3886565" y="1666634"/>
                <a:ext cx="2799097" cy="1101600"/>
              </a:xfrm>
              <a:prstGeom prst="notchedRightArrow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4" name="Notched Right Arrow 13">
                <a:extLst>
                  <a:ext uri="{FF2B5EF4-FFF2-40B4-BE49-F238E27FC236}">
                    <a16:creationId xmlns:a16="http://schemas.microsoft.com/office/drawing/2014/main" id="{4D3B07CF-B5E6-466A-9FF3-2B846E9FE913}"/>
                  </a:ext>
                </a:extLst>
              </p:cNvPr>
              <p:cNvSpPr/>
              <p:nvPr/>
            </p:nvSpPr>
            <p:spPr>
              <a:xfrm>
                <a:off x="3886565" y="5028098"/>
                <a:ext cx="2800800" cy="1103201"/>
              </a:xfrm>
              <a:prstGeom prst="notchedRightArrow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5" name="Notched Right Arrow 14">
                <a:extLst>
                  <a:ext uri="{FF2B5EF4-FFF2-40B4-BE49-F238E27FC236}">
                    <a16:creationId xmlns:a16="http://schemas.microsoft.com/office/drawing/2014/main" id="{1BD6BA44-026F-46E0-8FA9-79ABDE8B7658}"/>
                  </a:ext>
                </a:extLst>
              </p:cNvPr>
              <p:cNvSpPr/>
              <p:nvPr/>
            </p:nvSpPr>
            <p:spPr>
              <a:xfrm>
                <a:off x="1178607" y="3347366"/>
                <a:ext cx="2800800" cy="1101600"/>
              </a:xfrm>
              <a:prstGeom prst="notchedRightArrow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58C96E3-18BA-4479-9C5B-14D4A77B12A4}"/>
                </a:ext>
              </a:extLst>
            </p:cNvPr>
            <p:cNvSpPr/>
            <p:nvPr/>
          </p:nvSpPr>
          <p:spPr>
            <a:xfrm>
              <a:off x="3760494" y="1986557"/>
              <a:ext cx="224229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sz="1200" dirty="0">
                  <a:solidFill>
                    <a:schemeClr val="accent5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Does the business have control or have the right to control what the employee does and how they perform their job? </a:t>
              </a:r>
              <a:endPara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431DC6B-E113-4D04-9E96-06313E03906E}"/>
                </a:ext>
              </a:extLst>
            </p:cNvPr>
            <p:cNvSpPr/>
            <p:nvPr/>
          </p:nvSpPr>
          <p:spPr>
            <a:xfrm>
              <a:off x="3760493" y="5323589"/>
              <a:ext cx="223944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sz="1200" dirty="0">
                  <a:solidFill>
                    <a:schemeClr val="accent5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Are </a:t>
              </a:r>
              <a:r>
                <a:rPr lang="es-ES" sz="1200" dirty="0" err="1">
                  <a:solidFill>
                    <a:schemeClr val="accent5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there</a:t>
              </a:r>
              <a:r>
                <a:rPr lang="es-ES" sz="1200" dirty="0">
                  <a:solidFill>
                    <a:schemeClr val="accent5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s-ES" sz="1200" dirty="0" err="1">
                  <a:solidFill>
                    <a:schemeClr val="accent5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written</a:t>
              </a:r>
              <a:r>
                <a:rPr lang="es-ES" sz="1200" dirty="0">
                  <a:solidFill>
                    <a:schemeClr val="accent5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s-ES" sz="1200" dirty="0" err="1">
                  <a:solidFill>
                    <a:schemeClr val="accent5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contracts</a:t>
              </a:r>
              <a:r>
                <a:rPr lang="es-ES" sz="1200" dirty="0">
                  <a:solidFill>
                    <a:schemeClr val="accent5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and </a:t>
              </a:r>
              <a:r>
                <a:rPr lang="es-ES" sz="1200" dirty="0" err="1">
                  <a:solidFill>
                    <a:schemeClr val="accent5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benefits</a:t>
              </a:r>
              <a:r>
                <a:rPr lang="es-ES" sz="1200" dirty="0">
                  <a:solidFill>
                    <a:schemeClr val="accent5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the </a:t>
              </a:r>
              <a:r>
                <a:rPr lang="es-ES" sz="1200" dirty="0" err="1">
                  <a:solidFill>
                    <a:schemeClr val="accent5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type</a:t>
              </a:r>
              <a:r>
                <a:rPr lang="es-ES" sz="1200" dirty="0">
                  <a:solidFill>
                    <a:schemeClr val="accent5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s-ES" sz="1200" dirty="0" err="1">
                  <a:solidFill>
                    <a:schemeClr val="accent5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offered</a:t>
              </a:r>
              <a:r>
                <a:rPr lang="es-ES" sz="1200" dirty="0">
                  <a:solidFill>
                    <a:schemeClr val="accent5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to </a:t>
              </a:r>
              <a:r>
                <a:rPr lang="es-ES" sz="1200" dirty="0" err="1">
                  <a:solidFill>
                    <a:schemeClr val="accent5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employees</a:t>
              </a:r>
              <a:r>
                <a:rPr kumimoji="0" lang="es-E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  <a:r>
                <a:rPr lang="es-ES" sz="1200" dirty="0">
                  <a:solidFill>
                    <a:schemeClr val="accent5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Will this relationship continue and is the work performed a key aspect of the business</a:t>
              </a:r>
              <a:r>
                <a:rPr kumimoji="0" lang="es-E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AC9B7F1-1847-4D93-BB13-1676A29817BA}"/>
                </a:ext>
              </a:extLst>
            </p:cNvPr>
            <p:cNvSpPr/>
            <p:nvPr/>
          </p:nvSpPr>
          <p:spPr>
            <a:xfrm>
              <a:off x="887806" y="3617190"/>
              <a:ext cx="242282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payer controls all business aspects of the employee’s job?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85E25DB-B610-4F71-904A-3A0382877522}"/>
                </a:ext>
              </a:extLst>
            </p:cNvPr>
            <p:cNvSpPr txBox="1"/>
            <p:nvPr/>
          </p:nvSpPr>
          <p:spPr>
            <a:xfrm>
              <a:off x="4211365" y="1500289"/>
              <a:ext cx="21119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IN" b="1" dirty="0" err="1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Behavior</a:t>
              </a:r>
              <a:endPara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84F8604-A324-4873-89C2-837D0B6E2872}"/>
                </a:ext>
              </a:extLst>
            </p:cNvPr>
            <p:cNvSpPr txBox="1"/>
            <p:nvPr/>
          </p:nvSpPr>
          <p:spPr>
            <a:xfrm>
              <a:off x="1411107" y="3178022"/>
              <a:ext cx="21119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IN" b="1" dirty="0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Financial Control</a:t>
              </a:r>
              <a:endPara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649F6FF-5346-4CAF-A8B5-BAC0A5097D2B}"/>
                </a:ext>
              </a:extLst>
            </p:cNvPr>
            <p:cNvSpPr txBox="1"/>
            <p:nvPr/>
          </p:nvSpPr>
          <p:spPr>
            <a:xfrm>
              <a:off x="4000940" y="4863417"/>
              <a:ext cx="25607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IN" b="1" dirty="0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Type of  Relationship</a:t>
              </a:r>
              <a:endPara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3C63A0-E4C3-40A5-A0CF-7892BD9E1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1674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23FC6-34F6-48F8-9BBA-4CDE89CAA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556" y="126102"/>
            <a:ext cx="10656888" cy="680839"/>
          </a:xfrm>
        </p:spPr>
        <p:txBody>
          <a:bodyPr/>
          <a:lstStyle/>
          <a:p>
            <a:r>
              <a:rPr lang="en-US" dirty="0"/>
              <a:t>Economic Reality Test</a:t>
            </a:r>
            <a:endParaRPr lang="en-IN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DB90E56-AC6F-4107-BA2D-61F6FA6125BA}"/>
              </a:ext>
            </a:extLst>
          </p:cNvPr>
          <p:cNvGrpSpPr/>
          <p:nvPr/>
        </p:nvGrpSpPr>
        <p:grpSpPr>
          <a:xfrm>
            <a:off x="1138014" y="968897"/>
            <a:ext cx="10173883" cy="4706128"/>
            <a:chOff x="1138014" y="898557"/>
            <a:chExt cx="10173883" cy="470612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58276D4-FCD3-4B43-8869-F7575BE27164}"/>
                </a:ext>
              </a:extLst>
            </p:cNvPr>
            <p:cNvGrpSpPr/>
            <p:nvPr/>
          </p:nvGrpSpPr>
          <p:grpSpPr>
            <a:xfrm>
              <a:off x="6801071" y="1105187"/>
              <a:ext cx="4510826" cy="4499498"/>
              <a:chOff x="2537043" y="1933645"/>
              <a:chExt cx="4045156" cy="4035006"/>
            </a:xfrm>
            <a:effectLst/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656ECB42-9EFE-425B-9281-4FD06FA4959D}"/>
                  </a:ext>
                </a:extLst>
              </p:cNvPr>
              <p:cNvSpPr/>
              <p:nvPr/>
            </p:nvSpPr>
            <p:spPr>
              <a:xfrm>
                <a:off x="3480225" y="2863443"/>
                <a:ext cx="2160117" cy="2160116"/>
              </a:xfrm>
              <a:prstGeom prst="ellipse">
                <a:avLst/>
              </a:prstGeom>
              <a:noFill/>
              <a:ln w="19050">
                <a:solidFill>
                  <a:srgbClr val="F0563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8DABCA77-7F90-4BDB-9C15-5947D10DF3F5}"/>
                  </a:ext>
                </a:extLst>
              </p:cNvPr>
              <p:cNvGrpSpPr/>
              <p:nvPr/>
            </p:nvGrpSpPr>
            <p:grpSpPr>
              <a:xfrm>
                <a:off x="2537043" y="1933645"/>
                <a:ext cx="4045156" cy="4035006"/>
                <a:chOff x="2302829" y="1402349"/>
                <a:chExt cx="4566285" cy="4554829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C41B5AEA-5673-43BC-8284-14AAED030C0A}"/>
                    </a:ext>
                  </a:extLst>
                </p:cNvPr>
                <p:cNvSpPr/>
                <p:nvPr/>
              </p:nvSpPr>
              <p:spPr>
                <a:xfrm rot="16200000" flipV="1">
                  <a:off x="2762156" y="3140591"/>
                  <a:ext cx="142427" cy="1061082"/>
                </a:xfrm>
                <a:prstGeom prst="rect">
                  <a:avLst/>
                </a:prstGeom>
                <a:solidFill>
                  <a:srgbClr val="F0563D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" name="Donut 23">
                  <a:extLst>
                    <a:ext uri="{FF2B5EF4-FFF2-40B4-BE49-F238E27FC236}">
                      <a16:creationId xmlns:a16="http://schemas.microsoft.com/office/drawing/2014/main" id="{153E08F4-90F4-4A50-9C7D-D7E4383786C7}"/>
                    </a:ext>
                  </a:extLst>
                </p:cNvPr>
                <p:cNvSpPr/>
                <p:nvPr/>
              </p:nvSpPr>
              <p:spPr>
                <a:xfrm>
                  <a:off x="2877593" y="1962005"/>
                  <a:ext cx="3418252" cy="3418255"/>
                </a:xfrm>
                <a:prstGeom prst="donut">
                  <a:avLst>
                    <a:gd name="adj" fmla="val 6085"/>
                  </a:avLst>
                </a:prstGeom>
                <a:solidFill>
                  <a:srgbClr val="F0563D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4C721153-1FB7-4B9A-809E-A3B79B12AD3D}"/>
                    </a:ext>
                  </a:extLst>
                </p:cNvPr>
                <p:cNvSpPr/>
                <p:nvPr/>
              </p:nvSpPr>
              <p:spPr>
                <a:xfrm>
                  <a:off x="4515506" y="1402349"/>
                  <a:ext cx="142427" cy="1061082"/>
                </a:xfrm>
                <a:prstGeom prst="rect">
                  <a:avLst/>
                </a:prstGeom>
                <a:solidFill>
                  <a:srgbClr val="F0563D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04DBFCD-2A7F-4F39-808F-BAAF9F982326}"/>
                    </a:ext>
                  </a:extLst>
                </p:cNvPr>
                <p:cNvSpPr/>
                <p:nvPr/>
              </p:nvSpPr>
              <p:spPr>
                <a:xfrm rot="16200000" flipV="1">
                  <a:off x="6267359" y="3140591"/>
                  <a:ext cx="142427" cy="1061082"/>
                </a:xfrm>
                <a:prstGeom prst="rect">
                  <a:avLst/>
                </a:prstGeom>
                <a:solidFill>
                  <a:srgbClr val="F0563D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359EB4B2-750C-4D7E-9D6F-4AAB08F2D65B}"/>
                    </a:ext>
                  </a:extLst>
                </p:cNvPr>
                <p:cNvSpPr/>
                <p:nvPr/>
              </p:nvSpPr>
              <p:spPr>
                <a:xfrm>
                  <a:off x="4515506" y="4896095"/>
                  <a:ext cx="142427" cy="1061083"/>
                </a:xfrm>
                <a:prstGeom prst="rect">
                  <a:avLst/>
                </a:prstGeom>
                <a:solidFill>
                  <a:srgbClr val="F0563D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FCD0D72E-3CDF-48B8-BCCE-29408DEB910D}"/>
                  </a:ext>
                </a:extLst>
              </p:cNvPr>
              <p:cNvGrpSpPr/>
              <p:nvPr/>
            </p:nvGrpSpPr>
            <p:grpSpPr>
              <a:xfrm>
                <a:off x="3713376" y="3102848"/>
                <a:ext cx="1695389" cy="1695385"/>
                <a:chOff x="3193308" y="1698919"/>
                <a:chExt cx="2448272" cy="2448271"/>
              </a:xfrm>
            </p:grpSpPr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3FAAEE37-9ADE-404A-935B-BB82039BA580}"/>
                    </a:ext>
                  </a:extLst>
                </p:cNvPr>
                <p:cNvSpPr/>
                <p:nvPr/>
              </p:nvSpPr>
              <p:spPr>
                <a:xfrm>
                  <a:off x="3193308" y="1698919"/>
                  <a:ext cx="2448272" cy="2448271"/>
                </a:xfrm>
                <a:prstGeom prst="ellipse">
                  <a:avLst/>
                </a:prstGeom>
                <a:solidFill>
                  <a:srgbClr val="F0563D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" name="Donut 19">
                  <a:extLst>
                    <a:ext uri="{FF2B5EF4-FFF2-40B4-BE49-F238E27FC236}">
                      <a16:creationId xmlns:a16="http://schemas.microsoft.com/office/drawing/2014/main" id="{67C627C3-E2ED-41D6-9798-A78897F12760}"/>
                    </a:ext>
                  </a:extLst>
                </p:cNvPr>
                <p:cNvSpPr/>
                <p:nvPr/>
              </p:nvSpPr>
              <p:spPr>
                <a:xfrm>
                  <a:off x="3409330" y="1914942"/>
                  <a:ext cx="2016224" cy="2016224"/>
                </a:xfrm>
                <a:prstGeom prst="donut">
                  <a:avLst>
                    <a:gd name="adj" fmla="val 8909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" name="Donut 20">
                  <a:extLst>
                    <a:ext uri="{FF2B5EF4-FFF2-40B4-BE49-F238E27FC236}">
                      <a16:creationId xmlns:a16="http://schemas.microsoft.com/office/drawing/2014/main" id="{E073D30F-0D0D-4E5D-9FFC-5F2D54CCEB2C}"/>
                    </a:ext>
                  </a:extLst>
                </p:cNvPr>
                <p:cNvSpPr/>
                <p:nvPr/>
              </p:nvSpPr>
              <p:spPr>
                <a:xfrm>
                  <a:off x="3824427" y="2330037"/>
                  <a:ext cx="1186034" cy="1186034"/>
                </a:xfrm>
                <a:prstGeom prst="donut">
                  <a:avLst>
                    <a:gd name="adj" fmla="val 14932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A0DFE89B-A7B7-4583-B424-8AAFA42BD303}"/>
                    </a:ext>
                  </a:extLst>
                </p:cNvPr>
                <p:cNvSpPr/>
                <p:nvPr/>
              </p:nvSpPr>
              <p:spPr>
                <a:xfrm>
                  <a:off x="4237424" y="2743034"/>
                  <a:ext cx="360040" cy="36004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316EF08-E2F2-4897-81F2-A8E85D3A5C78}"/>
                </a:ext>
              </a:extLst>
            </p:cNvPr>
            <p:cNvGrpSpPr/>
            <p:nvPr/>
          </p:nvGrpSpPr>
          <p:grpSpPr>
            <a:xfrm>
              <a:off x="1138014" y="898557"/>
              <a:ext cx="6096395" cy="3011703"/>
              <a:chOff x="1261998" y="1425171"/>
              <a:chExt cx="6096395" cy="3011703"/>
            </a:xfrm>
          </p:grpSpPr>
          <p:sp>
            <p:nvSpPr>
              <p:cNvPr id="13" name="Notched Right Arrow 12">
                <a:extLst>
                  <a:ext uri="{FF2B5EF4-FFF2-40B4-BE49-F238E27FC236}">
                    <a16:creationId xmlns:a16="http://schemas.microsoft.com/office/drawing/2014/main" id="{68A10207-35A6-44B0-8A6C-734FBB8F428C}"/>
                  </a:ext>
                </a:extLst>
              </p:cNvPr>
              <p:cNvSpPr/>
              <p:nvPr/>
            </p:nvSpPr>
            <p:spPr>
              <a:xfrm>
                <a:off x="2535868" y="1425171"/>
                <a:ext cx="4822525" cy="1268963"/>
              </a:xfrm>
              <a:prstGeom prst="notchedRightArrow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4" name="Notched Right Arrow 13">
                <a:extLst>
                  <a:ext uri="{FF2B5EF4-FFF2-40B4-BE49-F238E27FC236}">
                    <a16:creationId xmlns:a16="http://schemas.microsoft.com/office/drawing/2014/main" id="{4D3B07CF-B5E6-466A-9FF3-2B846E9FE913}"/>
                  </a:ext>
                </a:extLst>
              </p:cNvPr>
              <p:cNvSpPr/>
              <p:nvPr/>
            </p:nvSpPr>
            <p:spPr>
              <a:xfrm>
                <a:off x="2321567" y="3333673"/>
                <a:ext cx="4282951" cy="1103201"/>
              </a:xfrm>
              <a:prstGeom prst="notchedRightArrow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5" name="Notched Right Arrow 14">
                <a:extLst>
                  <a:ext uri="{FF2B5EF4-FFF2-40B4-BE49-F238E27FC236}">
                    <a16:creationId xmlns:a16="http://schemas.microsoft.com/office/drawing/2014/main" id="{1BD6BA44-026F-46E0-8FA9-79ABDE8B7658}"/>
                  </a:ext>
                </a:extLst>
              </p:cNvPr>
              <p:cNvSpPr/>
              <p:nvPr/>
            </p:nvSpPr>
            <p:spPr>
              <a:xfrm>
                <a:off x="1261998" y="2432180"/>
                <a:ext cx="4957985" cy="1101600"/>
              </a:xfrm>
              <a:prstGeom prst="notchedRightArrow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85E25DB-B610-4F71-904A-3A0382877522}"/>
                </a:ext>
              </a:extLst>
            </p:cNvPr>
            <p:cNvSpPr txBox="1"/>
            <p:nvPr/>
          </p:nvSpPr>
          <p:spPr>
            <a:xfrm>
              <a:off x="2705231" y="1232340"/>
              <a:ext cx="421552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sz="1600" b="1" dirty="0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Is the job an integral part of the hiring company‘s business </a:t>
              </a:r>
              <a:r>
                <a:rPr kumimoji="0" lang="es-E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? </a:t>
              </a:r>
              <a:endPara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84F8604-A324-4873-89C2-837D0B6E2872}"/>
                </a:ext>
              </a:extLst>
            </p:cNvPr>
            <p:cNvSpPr txBox="1"/>
            <p:nvPr/>
          </p:nvSpPr>
          <p:spPr>
            <a:xfrm>
              <a:off x="1446410" y="2167520"/>
              <a:ext cx="41980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Is the relationship between the </a:t>
              </a:r>
              <a:r>
                <a:rPr kumimoji="0" lang="es-E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worker</a:t>
              </a:r>
              <a:r>
                <a:rPr kumimoji="0" lang="es-E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and the </a:t>
              </a:r>
              <a:r>
                <a:rPr kumimoji="0" lang="es-E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employer</a:t>
              </a:r>
              <a:r>
                <a:rPr kumimoji="0" lang="es-E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es-E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permanent</a:t>
              </a:r>
              <a:r>
                <a:rPr kumimoji="0" lang="es-E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or </a:t>
              </a:r>
              <a:r>
                <a:rPr kumimoji="0" lang="es-E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indifinite</a:t>
              </a:r>
              <a:r>
                <a:rPr kumimoji="0" lang="es-E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?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649F6FF-5346-4CAF-A8B5-BAC0A5097D2B}"/>
                </a:ext>
              </a:extLst>
            </p:cNvPr>
            <p:cNvSpPr txBox="1"/>
            <p:nvPr/>
          </p:nvSpPr>
          <p:spPr>
            <a:xfrm>
              <a:off x="2496198" y="3105701"/>
              <a:ext cx="32295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sz="1600" b="1" dirty="0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Does the </a:t>
              </a:r>
              <a:r>
                <a:rPr lang="es-ES" sz="1600" b="1" dirty="0" err="1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worker</a:t>
              </a:r>
              <a:r>
                <a:rPr lang="es-ES" sz="1600" b="1" dirty="0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s-ES" sz="1600" b="1" dirty="0" err="1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invest</a:t>
              </a:r>
              <a:r>
                <a:rPr lang="es-ES" sz="1600" b="1" dirty="0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in </a:t>
              </a:r>
              <a:r>
                <a:rPr lang="es-ES" sz="1600" b="1" dirty="0" err="1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equipment</a:t>
              </a:r>
              <a:r>
                <a:rPr lang="es-ES" sz="1600" b="1" dirty="0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and </a:t>
              </a:r>
              <a:r>
                <a:rPr lang="es-ES" sz="1600" b="1" dirty="0" err="1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facilities</a:t>
              </a:r>
              <a:r>
                <a:rPr kumimoji="0" lang="es-E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? 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3C63A0-E4C3-40A5-A0CF-7892BD9E1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t>15</a:t>
            </a:fld>
            <a:endParaRPr lang="en-IN"/>
          </a:p>
        </p:txBody>
      </p:sp>
      <p:sp>
        <p:nvSpPr>
          <p:cNvPr id="28" name="Notched Right Arrow 14">
            <a:extLst>
              <a:ext uri="{FF2B5EF4-FFF2-40B4-BE49-F238E27FC236}">
                <a16:creationId xmlns:a16="http://schemas.microsoft.com/office/drawing/2014/main" id="{B617A4AD-114C-4B74-8B0A-E3431DE8304A}"/>
              </a:ext>
            </a:extLst>
          </p:cNvPr>
          <p:cNvSpPr/>
          <p:nvPr/>
        </p:nvSpPr>
        <p:spPr>
          <a:xfrm>
            <a:off x="1160402" y="3819073"/>
            <a:ext cx="4957985" cy="1101600"/>
          </a:xfrm>
          <a:prstGeom prst="notchedRightArrow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6E8F79-265B-A821-22FF-57A9F99693DF}"/>
              </a:ext>
            </a:extLst>
          </p:cNvPr>
          <p:cNvSpPr txBox="1"/>
          <p:nvPr/>
        </p:nvSpPr>
        <p:spPr>
          <a:xfrm>
            <a:off x="1498758" y="4077485"/>
            <a:ext cx="3738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Does the </a:t>
            </a:r>
            <a:r>
              <a:rPr lang="es-ES" sz="1600" b="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contracting</a:t>
            </a:r>
            <a:r>
              <a:rPr lang="es-E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600" b="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company</a:t>
            </a:r>
            <a:r>
              <a:rPr lang="es-E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have the right to control the </a:t>
            </a:r>
            <a:r>
              <a:rPr lang="es-ES" sz="1600" b="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worker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</p:txBody>
      </p:sp>
      <p:sp>
        <p:nvSpPr>
          <p:cNvPr id="30" name="Notched Right Arrow 14">
            <a:extLst>
              <a:ext uri="{FF2B5EF4-FFF2-40B4-BE49-F238E27FC236}">
                <a16:creationId xmlns:a16="http://schemas.microsoft.com/office/drawing/2014/main" id="{AB3DB8AC-E405-2ABC-D49D-F47AA9BF1980}"/>
              </a:ext>
            </a:extLst>
          </p:cNvPr>
          <p:cNvSpPr/>
          <p:nvPr/>
        </p:nvSpPr>
        <p:spPr>
          <a:xfrm>
            <a:off x="3321648" y="5675025"/>
            <a:ext cx="4957985" cy="1101600"/>
          </a:xfrm>
          <a:prstGeom prst="notchedRightArrow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7892B46-D5A7-F411-920A-C1CF484896FF}"/>
              </a:ext>
            </a:extLst>
          </p:cNvPr>
          <p:cNvSpPr txBox="1"/>
          <p:nvPr/>
        </p:nvSpPr>
        <p:spPr>
          <a:xfrm>
            <a:off x="3639394" y="5958205"/>
            <a:ext cx="4354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Does the job require special skills and initiative?</a:t>
            </a:r>
            <a:endParaRPr kumimoji="0" lang="en-IN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Notched Right Arrow 13">
            <a:extLst>
              <a:ext uri="{FF2B5EF4-FFF2-40B4-BE49-F238E27FC236}">
                <a16:creationId xmlns:a16="http://schemas.microsoft.com/office/drawing/2014/main" id="{6DBBE228-794D-1344-A781-9D9B98C10CA8}"/>
              </a:ext>
            </a:extLst>
          </p:cNvPr>
          <p:cNvSpPr/>
          <p:nvPr/>
        </p:nvSpPr>
        <p:spPr>
          <a:xfrm>
            <a:off x="2115320" y="4800240"/>
            <a:ext cx="5379174" cy="1103201"/>
          </a:xfrm>
          <a:prstGeom prst="notchedRightArrow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DBFACFA-023B-80DF-9391-BB40FF183DD7}"/>
              </a:ext>
            </a:extLst>
          </p:cNvPr>
          <p:cNvSpPr txBox="1"/>
          <p:nvPr/>
        </p:nvSpPr>
        <p:spPr>
          <a:xfrm>
            <a:off x="2411884" y="5089759"/>
            <a:ext cx="4741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Does the </a:t>
            </a:r>
            <a:r>
              <a:rPr lang="es-ES" sz="1600" b="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worker’s</a:t>
            </a:r>
            <a:r>
              <a:rPr lang="es-E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600" b="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managerial</a:t>
            </a:r>
            <a:r>
              <a:rPr lang="es-E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600" b="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ability</a:t>
            </a:r>
            <a:r>
              <a:rPr lang="es-E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600" b="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affect</a:t>
            </a:r>
            <a:r>
              <a:rPr lang="es-E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opportunity </a:t>
            </a:r>
            <a:r>
              <a:rPr lang="es-ES" sz="1600" b="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s-E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profit or </a:t>
            </a:r>
            <a:r>
              <a:rPr lang="es-ES" sz="1600" b="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loss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kumimoji="0" lang="en-IN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9338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Process 6">
            <a:extLst>
              <a:ext uri="{FF2B5EF4-FFF2-40B4-BE49-F238E27FC236}">
                <a16:creationId xmlns:a16="http://schemas.microsoft.com/office/drawing/2014/main" id="{D61FE8B3-9815-491A-8CF5-95BA676D4EE2}"/>
              </a:ext>
            </a:extLst>
          </p:cNvPr>
          <p:cNvSpPr/>
          <p:nvPr/>
        </p:nvSpPr>
        <p:spPr>
          <a:xfrm>
            <a:off x="676574" y="-6290"/>
            <a:ext cx="8120021" cy="687102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19 h 10019"/>
              <a:gd name="connsiteX1" fmla="*/ 5904 w 10000"/>
              <a:gd name="connsiteY1" fmla="*/ 0 h 10019"/>
              <a:gd name="connsiteX2" fmla="*/ 10000 w 10000"/>
              <a:gd name="connsiteY2" fmla="*/ 19 h 10019"/>
              <a:gd name="connsiteX3" fmla="*/ 10000 w 10000"/>
              <a:gd name="connsiteY3" fmla="*/ 10019 h 10019"/>
              <a:gd name="connsiteX4" fmla="*/ 0 w 10000"/>
              <a:gd name="connsiteY4" fmla="*/ 10019 h 10019"/>
              <a:gd name="connsiteX5" fmla="*/ 0 w 10000"/>
              <a:gd name="connsiteY5" fmla="*/ 19 h 10019"/>
              <a:gd name="connsiteX0" fmla="*/ 0 w 10000"/>
              <a:gd name="connsiteY0" fmla="*/ 19 h 10019"/>
              <a:gd name="connsiteX1" fmla="*/ 5904 w 10000"/>
              <a:gd name="connsiteY1" fmla="*/ 0 h 10019"/>
              <a:gd name="connsiteX2" fmla="*/ 10000 w 10000"/>
              <a:gd name="connsiteY2" fmla="*/ 10019 h 10019"/>
              <a:gd name="connsiteX3" fmla="*/ 0 w 10000"/>
              <a:gd name="connsiteY3" fmla="*/ 10019 h 10019"/>
              <a:gd name="connsiteX4" fmla="*/ 0 w 10000"/>
              <a:gd name="connsiteY4" fmla="*/ 19 h 10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19">
                <a:moveTo>
                  <a:pt x="0" y="19"/>
                </a:moveTo>
                <a:lnTo>
                  <a:pt x="5904" y="0"/>
                </a:lnTo>
                <a:lnTo>
                  <a:pt x="10000" y="10019"/>
                </a:lnTo>
                <a:lnTo>
                  <a:pt x="0" y="10019"/>
                </a:lnTo>
                <a:lnTo>
                  <a:pt x="0" y="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A73EC10F-21DC-4624-BA96-FCF6EEB43958}"/>
              </a:ext>
            </a:extLst>
          </p:cNvPr>
          <p:cNvSpPr/>
          <p:nvPr/>
        </p:nvSpPr>
        <p:spPr>
          <a:xfrm>
            <a:off x="418516" y="-6514"/>
            <a:ext cx="8120021" cy="687102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19 h 10019"/>
              <a:gd name="connsiteX1" fmla="*/ 5904 w 10000"/>
              <a:gd name="connsiteY1" fmla="*/ 0 h 10019"/>
              <a:gd name="connsiteX2" fmla="*/ 10000 w 10000"/>
              <a:gd name="connsiteY2" fmla="*/ 19 h 10019"/>
              <a:gd name="connsiteX3" fmla="*/ 10000 w 10000"/>
              <a:gd name="connsiteY3" fmla="*/ 10019 h 10019"/>
              <a:gd name="connsiteX4" fmla="*/ 0 w 10000"/>
              <a:gd name="connsiteY4" fmla="*/ 10019 h 10019"/>
              <a:gd name="connsiteX5" fmla="*/ 0 w 10000"/>
              <a:gd name="connsiteY5" fmla="*/ 19 h 10019"/>
              <a:gd name="connsiteX0" fmla="*/ 0 w 10000"/>
              <a:gd name="connsiteY0" fmla="*/ 19 h 10019"/>
              <a:gd name="connsiteX1" fmla="*/ 5904 w 10000"/>
              <a:gd name="connsiteY1" fmla="*/ 0 h 10019"/>
              <a:gd name="connsiteX2" fmla="*/ 10000 w 10000"/>
              <a:gd name="connsiteY2" fmla="*/ 10019 h 10019"/>
              <a:gd name="connsiteX3" fmla="*/ 0 w 10000"/>
              <a:gd name="connsiteY3" fmla="*/ 10019 h 10019"/>
              <a:gd name="connsiteX4" fmla="*/ 0 w 10000"/>
              <a:gd name="connsiteY4" fmla="*/ 19 h 10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19">
                <a:moveTo>
                  <a:pt x="0" y="19"/>
                </a:moveTo>
                <a:lnTo>
                  <a:pt x="5904" y="0"/>
                </a:lnTo>
                <a:lnTo>
                  <a:pt x="10000" y="10019"/>
                </a:lnTo>
                <a:lnTo>
                  <a:pt x="0" y="10019"/>
                </a:lnTo>
                <a:lnTo>
                  <a:pt x="0" y="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CF1A596-521E-409D-9731-BCC6DDE6C839}"/>
              </a:ext>
            </a:extLst>
          </p:cNvPr>
          <p:cNvGrpSpPr/>
          <p:nvPr/>
        </p:nvGrpSpPr>
        <p:grpSpPr>
          <a:xfrm>
            <a:off x="6596498" y="163162"/>
            <a:ext cx="5528575" cy="5074679"/>
            <a:chOff x="6596498" y="163162"/>
            <a:chExt cx="5528575" cy="507467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ECCDE65-ED49-4D36-A67B-BB2327B850C1}"/>
                </a:ext>
              </a:extLst>
            </p:cNvPr>
            <p:cNvGrpSpPr/>
            <p:nvPr/>
          </p:nvGrpSpPr>
          <p:grpSpPr>
            <a:xfrm>
              <a:off x="6716562" y="1250519"/>
              <a:ext cx="5408511" cy="3987322"/>
              <a:chOff x="6716562" y="1250519"/>
              <a:chExt cx="5408511" cy="3987322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5B1FAD96-C42C-440F-BA6C-8B1B0D25BF8A}"/>
                  </a:ext>
                </a:extLst>
              </p:cNvPr>
              <p:cNvGrpSpPr/>
              <p:nvPr/>
            </p:nvGrpSpPr>
            <p:grpSpPr>
              <a:xfrm>
                <a:off x="6716562" y="1250519"/>
                <a:ext cx="4946694" cy="1224909"/>
                <a:chOff x="6266406" y="1287501"/>
                <a:chExt cx="5792385" cy="1224909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C1C77A1B-A0D7-45F1-9723-319F2D78E601}"/>
                    </a:ext>
                  </a:extLst>
                </p:cNvPr>
                <p:cNvSpPr/>
                <p:nvPr/>
              </p:nvSpPr>
              <p:spPr>
                <a:xfrm>
                  <a:off x="6749324" y="1989190"/>
                  <a:ext cx="5309467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:r>
                    <a:rPr lang="en-US" sz="1400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Depending on the entity, you will not have to payroll taxes of you pay then less than $13,850.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6490BAA-F9DC-4D82-BF7F-17D99B574BB7}"/>
                    </a:ext>
                  </a:extLst>
                </p:cNvPr>
                <p:cNvSpPr txBox="1"/>
                <p:nvPr/>
              </p:nvSpPr>
              <p:spPr>
                <a:xfrm>
                  <a:off x="6266406" y="1287501"/>
                  <a:ext cx="5398783" cy="6612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>
                    <a:lnSpc>
                      <a:spcPct val="150000"/>
                    </a:lnSpc>
                    <a:defRPr/>
                  </a:pPr>
                  <a:r>
                    <a:rPr lang="en-US" sz="2800" b="1" dirty="0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Employ daughters and sons</a:t>
                  </a:r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DC9C1D8F-DDA8-4B37-BE81-2F89CC957E76}"/>
                  </a:ext>
                </a:extLst>
              </p:cNvPr>
              <p:cNvGrpSpPr/>
              <p:nvPr/>
            </p:nvGrpSpPr>
            <p:grpSpPr>
              <a:xfrm>
                <a:off x="7346885" y="2585688"/>
                <a:ext cx="4778188" cy="1301087"/>
                <a:chOff x="1769932" y="2681807"/>
                <a:chExt cx="5595071" cy="1301087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FAE1BCE4-0B7C-4E5F-B3C5-892518F50100}"/>
                    </a:ext>
                  </a:extLst>
                </p:cNvPr>
                <p:cNvSpPr/>
                <p:nvPr/>
              </p:nvSpPr>
              <p:spPr>
                <a:xfrm>
                  <a:off x="2259135" y="3459674"/>
                  <a:ext cx="4252772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:r>
                    <a:rPr lang="es-ES" sz="1400" dirty="0" err="1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It</a:t>
                  </a:r>
                  <a:r>
                    <a:rPr lang="es-ES" sz="1400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is </a:t>
                  </a:r>
                  <a:r>
                    <a:rPr lang="es-ES" sz="1400" dirty="0" err="1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used</a:t>
                  </a:r>
                  <a:r>
                    <a:rPr lang="es-ES" sz="1400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ES" sz="1400" dirty="0" err="1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for</a:t>
                  </a:r>
                  <a:r>
                    <a:rPr lang="es-ES" sz="1400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expenses </a:t>
                  </a:r>
                  <a:r>
                    <a:rPr lang="es-ES" sz="1400" dirty="0" err="1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for</a:t>
                  </a:r>
                  <a:r>
                    <a:rPr lang="es-ES" sz="1400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ES" sz="1400" dirty="0" err="1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meals</a:t>
                  </a:r>
                  <a:r>
                    <a:rPr lang="es-ES" sz="1400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or </a:t>
                  </a:r>
                  <a:r>
                    <a:rPr lang="es-ES" sz="1400" dirty="0" err="1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trips</a:t>
                  </a:r>
                  <a:r>
                    <a:rPr lang="es-ES" sz="1400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and or </a:t>
                  </a:r>
                  <a:r>
                    <a:rPr lang="es-ES" sz="1400" dirty="0" err="1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for</a:t>
                  </a:r>
                  <a:r>
                    <a:rPr lang="es-ES" sz="1400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s-ES" sz="1400" dirty="0" err="1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corporate</a:t>
                  </a:r>
                  <a:r>
                    <a:rPr lang="es-ES" sz="1400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home </a:t>
                  </a:r>
                  <a:r>
                    <a:rPr lang="es-ES" sz="1400" dirty="0" err="1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offices</a:t>
                  </a:r>
                  <a:r>
                    <a:rPr lang="es-ES" sz="1400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7DCEF51E-0EA2-4D43-BA92-7A591A0D95F1}"/>
                    </a:ext>
                  </a:extLst>
                </p:cNvPr>
                <p:cNvSpPr txBox="1"/>
                <p:nvPr/>
              </p:nvSpPr>
              <p:spPr>
                <a:xfrm>
                  <a:off x="1769932" y="2681807"/>
                  <a:ext cx="5595071" cy="6612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>
                    <a:lnSpc>
                      <a:spcPct val="150000"/>
                    </a:lnSpc>
                    <a:defRPr/>
                  </a:pPr>
                  <a:r>
                    <a:rPr lang="en-US" sz="2800" b="1" dirty="0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Expense Reimbursement</a:t>
                  </a:r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1B5B652E-B7B9-413F-9640-7192DB2622A6}"/>
                  </a:ext>
                </a:extLst>
              </p:cNvPr>
              <p:cNvGrpSpPr/>
              <p:nvPr/>
            </p:nvGrpSpPr>
            <p:grpSpPr>
              <a:xfrm>
                <a:off x="7940964" y="4024394"/>
                <a:ext cx="3850951" cy="1213447"/>
                <a:chOff x="7455109" y="3846343"/>
                <a:chExt cx="4509312" cy="1213447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2A92B4D8-770B-4BCB-8537-1F2CFC492C88}"/>
                    </a:ext>
                  </a:extLst>
                </p:cNvPr>
                <p:cNvSpPr/>
                <p:nvPr/>
              </p:nvSpPr>
              <p:spPr>
                <a:xfrm>
                  <a:off x="8054121" y="4536570"/>
                  <a:ext cx="3910300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:r>
                    <a:rPr lang="en-US" sz="1400" dirty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They can be set up to save on taxes and save for retirement.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53862E5F-3FE8-43A1-A249-0B31F1182E93}"/>
                    </a:ext>
                  </a:extLst>
                </p:cNvPr>
                <p:cNvSpPr txBox="1"/>
                <p:nvPr/>
              </p:nvSpPr>
              <p:spPr>
                <a:xfrm>
                  <a:off x="7455109" y="3846343"/>
                  <a:ext cx="4137285" cy="6612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>
                    <a:lnSpc>
                      <a:spcPct val="150000"/>
                    </a:lnSpc>
                    <a:defRPr/>
                  </a:pPr>
                  <a:r>
                    <a:rPr lang="en-US" sz="2800" b="1" dirty="0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Retirement Plans</a:t>
                  </a:r>
                </a:p>
              </p:txBody>
            </p:sp>
          </p:grp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27B9E05-2428-4FE5-8BD8-BC9F8395582C}"/>
                </a:ext>
              </a:extLst>
            </p:cNvPr>
            <p:cNvSpPr/>
            <p:nvPr/>
          </p:nvSpPr>
          <p:spPr>
            <a:xfrm>
              <a:off x="6596498" y="163162"/>
              <a:ext cx="4610558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Strategies to use </a:t>
              </a:r>
              <a:endParaRPr lang="en-IN" sz="4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1DA1B10-CB72-460B-BC00-C473FA8F5D35}"/>
                </a:ext>
              </a:extLst>
            </p:cNvPr>
            <p:cNvGrpSpPr/>
            <p:nvPr/>
          </p:nvGrpSpPr>
          <p:grpSpPr>
            <a:xfrm rot="5400000" flipH="1">
              <a:off x="7508412" y="102710"/>
              <a:ext cx="194016" cy="1953148"/>
              <a:chOff x="6112037" y="3305176"/>
              <a:chExt cx="140493" cy="1414350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3E9AEF28-3C42-4B61-86C5-5B1DDE86C06A}"/>
                  </a:ext>
                </a:extLst>
              </p:cNvPr>
              <p:cNvCxnSpPr/>
              <p:nvPr/>
            </p:nvCxnSpPr>
            <p:spPr>
              <a:xfrm flipV="1">
                <a:off x="6182285" y="3520353"/>
                <a:ext cx="0" cy="1199173"/>
              </a:xfrm>
              <a:prstGeom prst="line">
                <a:avLst/>
              </a:prstGeom>
              <a:ln w="22225">
                <a:solidFill>
                  <a:schemeClr val="accent4"/>
                </a:solidFill>
                <a:headEnd type="diamond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Freeform 21">
                <a:extLst>
                  <a:ext uri="{FF2B5EF4-FFF2-40B4-BE49-F238E27FC236}">
                    <a16:creationId xmlns:a16="http://schemas.microsoft.com/office/drawing/2014/main" id="{CD451406-0764-4234-BD2B-C6C8712F2E52}"/>
                  </a:ext>
                </a:extLst>
              </p:cNvPr>
              <p:cNvSpPr/>
              <p:nvPr/>
            </p:nvSpPr>
            <p:spPr>
              <a:xfrm>
                <a:off x="6112037" y="3305176"/>
                <a:ext cx="140493" cy="54769"/>
              </a:xfrm>
              <a:custGeom>
                <a:avLst/>
                <a:gdLst>
                  <a:gd name="connsiteX0" fmla="*/ 0 w 142875"/>
                  <a:gd name="connsiteY0" fmla="*/ 18878 h 66503"/>
                  <a:gd name="connsiteX1" fmla="*/ 47625 w 142875"/>
                  <a:gd name="connsiteY1" fmla="*/ 66503 h 66503"/>
                  <a:gd name="connsiteX2" fmla="*/ 109537 w 142875"/>
                  <a:gd name="connsiteY2" fmla="*/ 4591 h 66503"/>
                  <a:gd name="connsiteX3" fmla="*/ 142875 w 142875"/>
                  <a:gd name="connsiteY3" fmla="*/ 9353 h 66503"/>
                  <a:gd name="connsiteX0" fmla="*/ 0 w 109537"/>
                  <a:gd name="connsiteY0" fmla="*/ 14287 h 61912"/>
                  <a:gd name="connsiteX1" fmla="*/ 47625 w 109537"/>
                  <a:gd name="connsiteY1" fmla="*/ 61912 h 61912"/>
                  <a:gd name="connsiteX2" fmla="*/ 109537 w 109537"/>
                  <a:gd name="connsiteY2" fmla="*/ 0 h 61912"/>
                  <a:gd name="connsiteX0" fmla="*/ 0 w 140493"/>
                  <a:gd name="connsiteY0" fmla="*/ 9524 h 57149"/>
                  <a:gd name="connsiteX1" fmla="*/ 47625 w 140493"/>
                  <a:gd name="connsiteY1" fmla="*/ 57149 h 57149"/>
                  <a:gd name="connsiteX2" fmla="*/ 140493 w 140493"/>
                  <a:gd name="connsiteY2" fmla="*/ 0 h 57149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0 h 54769"/>
                  <a:gd name="connsiteX1" fmla="*/ 66675 w 140493"/>
                  <a:gd name="connsiteY1" fmla="*/ 54769 h 54769"/>
                  <a:gd name="connsiteX2" fmla="*/ 140493 w 140493"/>
                  <a:gd name="connsiteY2" fmla="*/ 2382 h 54769"/>
                  <a:gd name="connsiteX0" fmla="*/ 0 w 140493"/>
                  <a:gd name="connsiteY0" fmla="*/ 0 h 54769"/>
                  <a:gd name="connsiteX1" fmla="*/ 73819 w 140493"/>
                  <a:gd name="connsiteY1" fmla="*/ 54769 h 54769"/>
                  <a:gd name="connsiteX2" fmla="*/ 140493 w 140493"/>
                  <a:gd name="connsiteY2" fmla="*/ 2382 h 5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493" h="54769">
                    <a:moveTo>
                      <a:pt x="0" y="0"/>
                    </a:moveTo>
                    <a:lnTo>
                      <a:pt x="73819" y="54769"/>
                    </a:lnTo>
                    <a:cubicBezTo>
                      <a:pt x="101600" y="34132"/>
                      <a:pt x="124618" y="11907"/>
                      <a:pt x="140493" y="2382"/>
                    </a:cubicBez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Freeform 22">
                <a:extLst>
                  <a:ext uri="{FF2B5EF4-FFF2-40B4-BE49-F238E27FC236}">
                    <a16:creationId xmlns:a16="http://schemas.microsoft.com/office/drawing/2014/main" id="{18C2C817-02BE-46EF-A913-218D1223A416}"/>
                  </a:ext>
                </a:extLst>
              </p:cNvPr>
              <p:cNvSpPr/>
              <p:nvPr/>
            </p:nvSpPr>
            <p:spPr>
              <a:xfrm>
                <a:off x="6112037" y="3371549"/>
                <a:ext cx="140493" cy="54769"/>
              </a:xfrm>
              <a:custGeom>
                <a:avLst/>
                <a:gdLst>
                  <a:gd name="connsiteX0" fmla="*/ 0 w 142875"/>
                  <a:gd name="connsiteY0" fmla="*/ 18878 h 66503"/>
                  <a:gd name="connsiteX1" fmla="*/ 47625 w 142875"/>
                  <a:gd name="connsiteY1" fmla="*/ 66503 h 66503"/>
                  <a:gd name="connsiteX2" fmla="*/ 109537 w 142875"/>
                  <a:gd name="connsiteY2" fmla="*/ 4591 h 66503"/>
                  <a:gd name="connsiteX3" fmla="*/ 142875 w 142875"/>
                  <a:gd name="connsiteY3" fmla="*/ 9353 h 66503"/>
                  <a:gd name="connsiteX0" fmla="*/ 0 w 109537"/>
                  <a:gd name="connsiteY0" fmla="*/ 14287 h 61912"/>
                  <a:gd name="connsiteX1" fmla="*/ 47625 w 109537"/>
                  <a:gd name="connsiteY1" fmla="*/ 61912 h 61912"/>
                  <a:gd name="connsiteX2" fmla="*/ 109537 w 109537"/>
                  <a:gd name="connsiteY2" fmla="*/ 0 h 61912"/>
                  <a:gd name="connsiteX0" fmla="*/ 0 w 140493"/>
                  <a:gd name="connsiteY0" fmla="*/ 9524 h 57149"/>
                  <a:gd name="connsiteX1" fmla="*/ 47625 w 140493"/>
                  <a:gd name="connsiteY1" fmla="*/ 57149 h 57149"/>
                  <a:gd name="connsiteX2" fmla="*/ 140493 w 140493"/>
                  <a:gd name="connsiteY2" fmla="*/ 0 h 57149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0 h 54769"/>
                  <a:gd name="connsiteX1" fmla="*/ 66675 w 140493"/>
                  <a:gd name="connsiteY1" fmla="*/ 54769 h 54769"/>
                  <a:gd name="connsiteX2" fmla="*/ 140493 w 140493"/>
                  <a:gd name="connsiteY2" fmla="*/ 2382 h 54769"/>
                  <a:gd name="connsiteX0" fmla="*/ 0 w 140493"/>
                  <a:gd name="connsiteY0" fmla="*/ 0 h 54769"/>
                  <a:gd name="connsiteX1" fmla="*/ 73819 w 140493"/>
                  <a:gd name="connsiteY1" fmla="*/ 54769 h 54769"/>
                  <a:gd name="connsiteX2" fmla="*/ 140493 w 140493"/>
                  <a:gd name="connsiteY2" fmla="*/ 2382 h 5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493" h="54769">
                    <a:moveTo>
                      <a:pt x="0" y="0"/>
                    </a:moveTo>
                    <a:lnTo>
                      <a:pt x="73819" y="54769"/>
                    </a:lnTo>
                    <a:cubicBezTo>
                      <a:pt x="101600" y="34132"/>
                      <a:pt x="124618" y="11907"/>
                      <a:pt x="140493" y="2382"/>
                    </a:cubicBez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Freeform 23">
                <a:extLst>
                  <a:ext uri="{FF2B5EF4-FFF2-40B4-BE49-F238E27FC236}">
                    <a16:creationId xmlns:a16="http://schemas.microsoft.com/office/drawing/2014/main" id="{52DEE5CF-5027-4FA2-AB23-AA2D62DDB7B5}"/>
                  </a:ext>
                </a:extLst>
              </p:cNvPr>
              <p:cNvSpPr/>
              <p:nvPr/>
            </p:nvSpPr>
            <p:spPr>
              <a:xfrm>
                <a:off x="6112037" y="3445920"/>
                <a:ext cx="140493" cy="54769"/>
              </a:xfrm>
              <a:custGeom>
                <a:avLst/>
                <a:gdLst>
                  <a:gd name="connsiteX0" fmla="*/ 0 w 142875"/>
                  <a:gd name="connsiteY0" fmla="*/ 18878 h 66503"/>
                  <a:gd name="connsiteX1" fmla="*/ 47625 w 142875"/>
                  <a:gd name="connsiteY1" fmla="*/ 66503 h 66503"/>
                  <a:gd name="connsiteX2" fmla="*/ 109537 w 142875"/>
                  <a:gd name="connsiteY2" fmla="*/ 4591 h 66503"/>
                  <a:gd name="connsiteX3" fmla="*/ 142875 w 142875"/>
                  <a:gd name="connsiteY3" fmla="*/ 9353 h 66503"/>
                  <a:gd name="connsiteX0" fmla="*/ 0 w 109537"/>
                  <a:gd name="connsiteY0" fmla="*/ 14287 h 61912"/>
                  <a:gd name="connsiteX1" fmla="*/ 47625 w 109537"/>
                  <a:gd name="connsiteY1" fmla="*/ 61912 h 61912"/>
                  <a:gd name="connsiteX2" fmla="*/ 109537 w 109537"/>
                  <a:gd name="connsiteY2" fmla="*/ 0 h 61912"/>
                  <a:gd name="connsiteX0" fmla="*/ 0 w 140493"/>
                  <a:gd name="connsiteY0" fmla="*/ 9524 h 57149"/>
                  <a:gd name="connsiteX1" fmla="*/ 47625 w 140493"/>
                  <a:gd name="connsiteY1" fmla="*/ 57149 h 57149"/>
                  <a:gd name="connsiteX2" fmla="*/ 140493 w 140493"/>
                  <a:gd name="connsiteY2" fmla="*/ 0 h 57149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0 h 54769"/>
                  <a:gd name="connsiteX1" fmla="*/ 66675 w 140493"/>
                  <a:gd name="connsiteY1" fmla="*/ 54769 h 54769"/>
                  <a:gd name="connsiteX2" fmla="*/ 140493 w 140493"/>
                  <a:gd name="connsiteY2" fmla="*/ 2382 h 54769"/>
                  <a:gd name="connsiteX0" fmla="*/ 0 w 140493"/>
                  <a:gd name="connsiteY0" fmla="*/ 0 h 54769"/>
                  <a:gd name="connsiteX1" fmla="*/ 73819 w 140493"/>
                  <a:gd name="connsiteY1" fmla="*/ 54769 h 54769"/>
                  <a:gd name="connsiteX2" fmla="*/ 140493 w 140493"/>
                  <a:gd name="connsiteY2" fmla="*/ 2382 h 5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493" h="54769">
                    <a:moveTo>
                      <a:pt x="0" y="0"/>
                    </a:moveTo>
                    <a:lnTo>
                      <a:pt x="73819" y="54769"/>
                    </a:lnTo>
                    <a:cubicBezTo>
                      <a:pt x="101600" y="34132"/>
                      <a:pt x="124618" y="11907"/>
                      <a:pt x="140493" y="2382"/>
                    </a:cubicBez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9F4EB144-4899-4816-9961-41E163465B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9F2322-7F3E-4731-A4A6-56CB05C0C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pPr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65568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FE737C5-B639-4983-9412-01B075009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t>17</a:t>
            </a:fld>
            <a:endParaRPr lang="en-IN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DB51694-4498-4B84-8EC6-8856974CED94}"/>
              </a:ext>
            </a:extLst>
          </p:cNvPr>
          <p:cNvGrpSpPr/>
          <p:nvPr/>
        </p:nvGrpSpPr>
        <p:grpSpPr>
          <a:xfrm>
            <a:off x="2403162" y="1881260"/>
            <a:ext cx="2699376" cy="3095480"/>
            <a:chOff x="2551067" y="1990376"/>
            <a:chExt cx="2699376" cy="3095480"/>
          </a:xfrm>
        </p:grpSpPr>
        <p:sp>
          <p:nvSpPr>
            <p:cNvPr id="4" name="Freeform 304">
              <a:extLst>
                <a:ext uri="{FF2B5EF4-FFF2-40B4-BE49-F238E27FC236}">
                  <a16:creationId xmlns:a16="http://schemas.microsoft.com/office/drawing/2014/main" id="{0909B649-1823-428D-97DC-36F5DB631D67}"/>
                </a:ext>
              </a:extLst>
            </p:cNvPr>
            <p:cNvSpPr/>
            <p:nvPr/>
          </p:nvSpPr>
          <p:spPr>
            <a:xfrm>
              <a:off x="2551067" y="2213416"/>
              <a:ext cx="2699376" cy="372031"/>
            </a:xfrm>
            <a:custGeom>
              <a:avLst/>
              <a:gdLst>
                <a:gd name="connsiteX0" fmla="*/ 3704477 w 4018209"/>
                <a:gd name="connsiteY0" fmla="*/ 80655 h 553792"/>
                <a:gd name="connsiteX1" fmla="*/ 3687132 w 4018209"/>
                <a:gd name="connsiteY1" fmla="*/ 98000 h 553792"/>
                <a:gd name="connsiteX2" fmla="*/ 3687132 w 4018209"/>
                <a:gd name="connsiteY2" fmla="*/ 455793 h 553792"/>
                <a:gd name="connsiteX3" fmla="*/ 3704477 w 4018209"/>
                <a:gd name="connsiteY3" fmla="*/ 473138 h 553792"/>
                <a:gd name="connsiteX4" fmla="*/ 3773853 w 4018209"/>
                <a:gd name="connsiteY4" fmla="*/ 473138 h 553792"/>
                <a:gd name="connsiteX5" fmla="*/ 3791198 w 4018209"/>
                <a:gd name="connsiteY5" fmla="*/ 455793 h 553792"/>
                <a:gd name="connsiteX6" fmla="*/ 3791198 w 4018209"/>
                <a:gd name="connsiteY6" fmla="*/ 98000 h 553792"/>
                <a:gd name="connsiteX7" fmla="*/ 3773853 w 4018209"/>
                <a:gd name="connsiteY7" fmla="*/ 80655 h 553792"/>
                <a:gd name="connsiteX8" fmla="*/ 229327 w 4018209"/>
                <a:gd name="connsiteY8" fmla="*/ 80655 h 553792"/>
                <a:gd name="connsiteX9" fmla="*/ 211982 w 4018209"/>
                <a:gd name="connsiteY9" fmla="*/ 98000 h 553792"/>
                <a:gd name="connsiteX10" fmla="*/ 211982 w 4018209"/>
                <a:gd name="connsiteY10" fmla="*/ 455793 h 553792"/>
                <a:gd name="connsiteX11" fmla="*/ 229327 w 4018209"/>
                <a:gd name="connsiteY11" fmla="*/ 473138 h 553792"/>
                <a:gd name="connsiteX12" fmla="*/ 298703 w 4018209"/>
                <a:gd name="connsiteY12" fmla="*/ 473138 h 553792"/>
                <a:gd name="connsiteX13" fmla="*/ 316048 w 4018209"/>
                <a:gd name="connsiteY13" fmla="*/ 455793 h 553792"/>
                <a:gd name="connsiteX14" fmla="*/ 316048 w 4018209"/>
                <a:gd name="connsiteY14" fmla="*/ 98000 h 553792"/>
                <a:gd name="connsiteX15" fmla="*/ 298703 w 4018209"/>
                <a:gd name="connsiteY15" fmla="*/ 80655 h 553792"/>
                <a:gd name="connsiteX16" fmla="*/ 120389 w 4018209"/>
                <a:gd name="connsiteY16" fmla="*/ 0 h 553792"/>
                <a:gd name="connsiteX17" fmla="*/ 3897820 w 4018209"/>
                <a:gd name="connsiteY17" fmla="*/ 0 h 553792"/>
                <a:gd name="connsiteX18" fmla="*/ 4018209 w 4018209"/>
                <a:gd name="connsiteY18" fmla="*/ 120389 h 553792"/>
                <a:gd name="connsiteX19" fmla="*/ 4018209 w 4018209"/>
                <a:gd name="connsiteY19" fmla="*/ 433403 h 553792"/>
                <a:gd name="connsiteX20" fmla="*/ 3897820 w 4018209"/>
                <a:gd name="connsiteY20" fmla="*/ 553792 h 553792"/>
                <a:gd name="connsiteX21" fmla="*/ 120389 w 4018209"/>
                <a:gd name="connsiteY21" fmla="*/ 553792 h 553792"/>
                <a:gd name="connsiteX22" fmla="*/ 0 w 4018209"/>
                <a:gd name="connsiteY22" fmla="*/ 433403 h 553792"/>
                <a:gd name="connsiteX23" fmla="*/ 0 w 4018209"/>
                <a:gd name="connsiteY23" fmla="*/ 120389 h 553792"/>
                <a:gd name="connsiteX24" fmla="*/ 120389 w 4018209"/>
                <a:gd name="connsiteY24" fmla="*/ 0 h 553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018209" h="553792">
                  <a:moveTo>
                    <a:pt x="3704477" y="80655"/>
                  </a:moveTo>
                  <a:cubicBezTo>
                    <a:pt x="3694898" y="80655"/>
                    <a:pt x="3687132" y="88421"/>
                    <a:pt x="3687132" y="98000"/>
                  </a:cubicBezTo>
                  <a:lnTo>
                    <a:pt x="3687132" y="455793"/>
                  </a:lnTo>
                  <a:cubicBezTo>
                    <a:pt x="3687132" y="465372"/>
                    <a:pt x="3694898" y="473138"/>
                    <a:pt x="3704477" y="473138"/>
                  </a:cubicBezTo>
                  <a:lnTo>
                    <a:pt x="3773853" y="473138"/>
                  </a:lnTo>
                  <a:cubicBezTo>
                    <a:pt x="3783432" y="473138"/>
                    <a:pt x="3791198" y="465372"/>
                    <a:pt x="3791198" y="455793"/>
                  </a:cubicBezTo>
                  <a:lnTo>
                    <a:pt x="3791198" y="98000"/>
                  </a:lnTo>
                  <a:cubicBezTo>
                    <a:pt x="3791198" y="88421"/>
                    <a:pt x="3783432" y="80655"/>
                    <a:pt x="3773853" y="80655"/>
                  </a:cubicBezTo>
                  <a:close/>
                  <a:moveTo>
                    <a:pt x="229327" y="80655"/>
                  </a:moveTo>
                  <a:cubicBezTo>
                    <a:pt x="219748" y="80655"/>
                    <a:pt x="211982" y="88421"/>
                    <a:pt x="211982" y="98000"/>
                  </a:cubicBezTo>
                  <a:lnTo>
                    <a:pt x="211982" y="455793"/>
                  </a:lnTo>
                  <a:cubicBezTo>
                    <a:pt x="211982" y="465372"/>
                    <a:pt x="219748" y="473138"/>
                    <a:pt x="229327" y="473138"/>
                  </a:cubicBezTo>
                  <a:lnTo>
                    <a:pt x="298703" y="473138"/>
                  </a:lnTo>
                  <a:cubicBezTo>
                    <a:pt x="308282" y="473138"/>
                    <a:pt x="316048" y="465372"/>
                    <a:pt x="316048" y="455793"/>
                  </a:cubicBezTo>
                  <a:lnTo>
                    <a:pt x="316048" y="98000"/>
                  </a:lnTo>
                  <a:cubicBezTo>
                    <a:pt x="316048" y="88421"/>
                    <a:pt x="308282" y="80655"/>
                    <a:pt x="298703" y="80655"/>
                  </a:cubicBezTo>
                  <a:close/>
                  <a:moveTo>
                    <a:pt x="120389" y="0"/>
                  </a:moveTo>
                  <a:lnTo>
                    <a:pt x="3897820" y="0"/>
                  </a:lnTo>
                  <a:cubicBezTo>
                    <a:pt x="3964309" y="0"/>
                    <a:pt x="4018209" y="53900"/>
                    <a:pt x="4018209" y="120389"/>
                  </a:cubicBezTo>
                  <a:lnTo>
                    <a:pt x="4018209" y="433403"/>
                  </a:lnTo>
                  <a:cubicBezTo>
                    <a:pt x="4018209" y="499892"/>
                    <a:pt x="3964309" y="553792"/>
                    <a:pt x="3897820" y="553792"/>
                  </a:cubicBezTo>
                  <a:lnTo>
                    <a:pt x="120389" y="553792"/>
                  </a:lnTo>
                  <a:cubicBezTo>
                    <a:pt x="53900" y="553792"/>
                    <a:pt x="0" y="499892"/>
                    <a:pt x="0" y="433403"/>
                  </a:cubicBezTo>
                  <a:lnTo>
                    <a:pt x="0" y="120389"/>
                  </a:lnTo>
                  <a:cubicBezTo>
                    <a:pt x="0" y="53900"/>
                    <a:pt x="53900" y="0"/>
                    <a:pt x="1203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305">
              <a:extLst>
                <a:ext uri="{FF2B5EF4-FFF2-40B4-BE49-F238E27FC236}">
                  <a16:creationId xmlns:a16="http://schemas.microsoft.com/office/drawing/2014/main" id="{AB4C511A-21B1-4B27-95B2-93520F1B624F}"/>
                </a:ext>
              </a:extLst>
            </p:cNvPr>
            <p:cNvSpPr/>
            <p:nvPr/>
          </p:nvSpPr>
          <p:spPr>
            <a:xfrm>
              <a:off x="2733186" y="2646008"/>
              <a:ext cx="2324628" cy="2439848"/>
            </a:xfrm>
            <a:custGeom>
              <a:avLst/>
              <a:gdLst>
                <a:gd name="connsiteX0" fmla="*/ 25117 w 3460370"/>
                <a:gd name="connsiteY0" fmla="*/ 0 h 3631883"/>
                <a:gd name="connsiteX1" fmla="*/ 190946 w 3460370"/>
                <a:gd name="connsiteY1" fmla="*/ 0 h 3631883"/>
                <a:gd name="connsiteX2" fmla="*/ 178590 w 3460370"/>
                <a:gd name="connsiteY2" fmla="*/ 29830 h 3631883"/>
                <a:gd name="connsiteX3" fmla="*/ 178590 w 3460370"/>
                <a:gd name="connsiteY3" fmla="*/ 2159581 h 3631883"/>
                <a:gd name="connsiteX4" fmla="*/ 233104 w 3460370"/>
                <a:gd name="connsiteY4" fmla="*/ 2214095 h 3631883"/>
                <a:gd name="connsiteX5" fmla="*/ 3230032 w 3460370"/>
                <a:gd name="connsiteY5" fmla="*/ 2214095 h 3631883"/>
                <a:gd name="connsiteX6" fmla="*/ 3284546 w 3460370"/>
                <a:gd name="connsiteY6" fmla="*/ 2159581 h 3631883"/>
                <a:gd name="connsiteX7" fmla="*/ 3284546 w 3460370"/>
                <a:gd name="connsiteY7" fmla="*/ 29830 h 3631883"/>
                <a:gd name="connsiteX8" fmla="*/ 3272190 w 3460370"/>
                <a:gd name="connsiteY8" fmla="*/ 0 h 3631883"/>
                <a:gd name="connsiteX9" fmla="*/ 3438019 w 3460370"/>
                <a:gd name="connsiteY9" fmla="*/ 0 h 3631883"/>
                <a:gd name="connsiteX10" fmla="*/ 3438019 w 3460370"/>
                <a:gd name="connsiteY10" fmla="*/ 2270867 h 3631883"/>
                <a:gd name="connsiteX11" fmla="*/ 3377808 w 3460370"/>
                <a:gd name="connsiteY11" fmla="*/ 2331078 h 3631883"/>
                <a:gd name="connsiteX12" fmla="*/ 2732154 w 3460370"/>
                <a:gd name="connsiteY12" fmla="*/ 2331078 h 3631883"/>
                <a:gd name="connsiteX13" fmla="*/ 3450011 w 3460370"/>
                <a:gd name="connsiteY13" fmla="*/ 3381603 h 3631883"/>
                <a:gd name="connsiteX14" fmla="*/ 3434485 w 3460370"/>
                <a:gd name="connsiteY14" fmla="*/ 3464138 h 3631883"/>
                <a:gd name="connsiteX15" fmla="*/ 3238366 w 3460370"/>
                <a:gd name="connsiteY15" fmla="*/ 3598153 h 3631883"/>
                <a:gd name="connsiteX16" fmla="*/ 3155831 w 3460370"/>
                <a:gd name="connsiteY16" fmla="*/ 3582626 h 3631883"/>
                <a:gd name="connsiteX17" fmla="*/ 2300608 w 3460370"/>
                <a:gd name="connsiteY17" fmla="*/ 2331078 h 3631883"/>
                <a:gd name="connsiteX18" fmla="*/ 1910913 w 3460370"/>
                <a:gd name="connsiteY18" fmla="*/ 2331078 h 3631883"/>
                <a:gd name="connsiteX19" fmla="*/ 1910913 w 3460370"/>
                <a:gd name="connsiteY19" fmla="*/ 3123025 h 3631883"/>
                <a:gd name="connsiteX20" fmla="*/ 1851528 w 3460370"/>
                <a:gd name="connsiteY20" fmla="*/ 3182410 h 3631883"/>
                <a:gd name="connsiteX21" fmla="*/ 1613994 w 3460370"/>
                <a:gd name="connsiteY21" fmla="*/ 3182410 h 3631883"/>
                <a:gd name="connsiteX22" fmla="*/ 1554609 w 3460370"/>
                <a:gd name="connsiteY22" fmla="*/ 3123025 h 3631883"/>
                <a:gd name="connsiteX23" fmla="*/ 1554609 w 3460370"/>
                <a:gd name="connsiteY23" fmla="*/ 2331078 h 3631883"/>
                <a:gd name="connsiteX24" fmla="*/ 1140503 w 3460370"/>
                <a:gd name="connsiteY24" fmla="*/ 2331078 h 3631883"/>
                <a:gd name="connsiteX25" fmla="*/ 307937 w 3460370"/>
                <a:gd name="connsiteY25" fmla="*/ 3604981 h 3631883"/>
                <a:gd name="connsiteX26" fmla="*/ 225738 w 3460370"/>
                <a:gd name="connsiteY26" fmla="*/ 3622202 h 3631883"/>
                <a:gd name="connsiteX27" fmla="*/ 26903 w 3460370"/>
                <a:gd name="connsiteY27" fmla="*/ 3492252 h 3631883"/>
                <a:gd name="connsiteX28" fmla="*/ 9681 w 3460370"/>
                <a:gd name="connsiteY28" fmla="*/ 3410054 h 3631883"/>
                <a:gd name="connsiteX29" fmla="*/ 714852 w 3460370"/>
                <a:gd name="connsiteY29" fmla="*/ 2331078 h 3631883"/>
                <a:gd name="connsiteX30" fmla="*/ 85328 w 3460370"/>
                <a:gd name="connsiteY30" fmla="*/ 2331078 h 3631883"/>
                <a:gd name="connsiteX31" fmla="*/ 25117 w 3460370"/>
                <a:gd name="connsiteY31" fmla="*/ 2270867 h 3631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460370" h="3631883">
                  <a:moveTo>
                    <a:pt x="25117" y="0"/>
                  </a:moveTo>
                  <a:lnTo>
                    <a:pt x="190946" y="0"/>
                  </a:lnTo>
                  <a:lnTo>
                    <a:pt x="178590" y="29830"/>
                  </a:lnTo>
                  <a:lnTo>
                    <a:pt x="178590" y="2159581"/>
                  </a:lnTo>
                  <a:cubicBezTo>
                    <a:pt x="178590" y="2189688"/>
                    <a:pt x="202997" y="2214095"/>
                    <a:pt x="233104" y="2214095"/>
                  </a:cubicBezTo>
                  <a:lnTo>
                    <a:pt x="3230032" y="2214095"/>
                  </a:lnTo>
                  <a:cubicBezTo>
                    <a:pt x="3260139" y="2214095"/>
                    <a:pt x="3284546" y="2189688"/>
                    <a:pt x="3284546" y="2159581"/>
                  </a:cubicBezTo>
                  <a:lnTo>
                    <a:pt x="3284546" y="29830"/>
                  </a:lnTo>
                  <a:lnTo>
                    <a:pt x="3272190" y="0"/>
                  </a:lnTo>
                  <a:lnTo>
                    <a:pt x="3438019" y="0"/>
                  </a:lnTo>
                  <a:lnTo>
                    <a:pt x="3438019" y="2270867"/>
                  </a:lnTo>
                  <a:cubicBezTo>
                    <a:pt x="3438019" y="2304121"/>
                    <a:pt x="3411062" y="2331078"/>
                    <a:pt x="3377808" y="2331078"/>
                  </a:cubicBezTo>
                  <a:lnTo>
                    <a:pt x="2732154" y="2331078"/>
                  </a:lnTo>
                  <a:lnTo>
                    <a:pt x="3450011" y="3381603"/>
                  </a:lnTo>
                  <a:cubicBezTo>
                    <a:pt x="3468515" y="3408682"/>
                    <a:pt x="3461563" y="3445635"/>
                    <a:pt x="3434485" y="3464138"/>
                  </a:cubicBezTo>
                  <a:lnTo>
                    <a:pt x="3238366" y="3598153"/>
                  </a:lnTo>
                  <a:cubicBezTo>
                    <a:pt x="3211287" y="3616656"/>
                    <a:pt x="3174334" y="3609705"/>
                    <a:pt x="3155831" y="3582626"/>
                  </a:cubicBezTo>
                  <a:lnTo>
                    <a:pt x="2300608" y="2331078"/>
                  </a:lnTo>
                  <a:lnTo>
                    <a:pt x="1910913" y="2331078"/>
                  </a:lnTo>
                  <a:lnTo>
                    <a:pt x="1910913" y="3123025"/>
                  </a:lnTo>
                  <a:cubicBezTo>
                    <a:pt x="1910913" y="3155822"/>
                    <a:pt x="1884325" y="3182410"/>
                    <a:pt x="1851528" y="3182410"/>
                  </a:cubicBezTo>
                  <a:lnTo>
                    <a:pt x="1613994" y="3182410"/>
                  </a:lnTo>
                  <a:cubicBezTo>
                    <a:pt x="1581197" y="3182410"/>
                    <a:pt x="1554609" y="3155822"/>
                    <a:pt x="1554609" y="3123025"/>
                  </a:cubicBezTo>
                  <a:lnTo>
                    <a:pt x="1554609" y="2331078"/>
                  </a:lnTo>
                  <a:lnTo>
                    <a:pt x="1140503" y="2331078"/>
                  </a:lnTo>
                  <a:lnTo>
                    <a:pt x="307937" y="3604981"/>
                  </a:lnTo>
                  <a:cubicBezTo>
                    <a:pt x="289994" y="3632434"/>
                    <a:pt x="253192" y="3640145"/>
                    <a:pt x="225738" y="3622202"/>
                  </a:cubicBezTo>
                  <a:lnTo>
                    <a:pt x="26903" y="3492252"/>
                  </a:lnTo>
                  <a:cubicBezTo>
                    <a:pt x="-551" y="3474310"/>
                    <a:pt x="-8262" y="3437508"/>
                    <a:pt x="9681" y="3410054"/>
                  </a:cubicBezTo>
                  <a:lnTo>
                    <a:pt x="714852" y="2331078"/>
                  </a:lnTo>
                  <a:lnTo>
                    <a:pt x="85328" y="2331078"/>
                  </a:lnTo>
                  <a:cubicBezTo>
                    <a:pt x="52074" y="2331078"/>
                    <a:pt x="25117" y="2304121"/>
                    <a:pt x="25117" y="22708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 306">
              <a:extLst>
                <a:ext uri="{FF2B5EF4-FFF2-40B4-BE49-F238E27FC236}">
                  <a16:creationId xmlns:a16="http://schemas.microsoft.com/office/drawing/2014/main" id="{0A263002-482B-4EA9-847A-56A102D7D746}"/>
                </a:ext>
              </a:extLst>
            </p:cNvPr>
            <p:cNvSpPr/>
            <p:nvPr/>
          </p:nvSpPr>
          <p:spPr>
            <a:xfrm>
              <a:off x="3791606" y="1990376"/>
              <a:ext cx="237128" cy="171638"/>
            </a:xfrm>
            <a:custGeom>
              <a:avLst/>
              <a:gdLst>
                <a:gd name="connsiteX0" fmla="*/ 58831 w 352981"/>
                <a:gd name="connsiteY0" fmla="*/ 0 h 255494"/>
                <a:gd name="connsiteX1" fmla="*/ 294150 w 352981"/>
                <a:gd name="connsiteY1" fmla="*/ 0 h 255494"/>
                <a:gd name="connsiteX2" fmla="*/ 352981 w 352981"/>
                <a:gd name="connsiteY2" fmla="*/ 58831 h 255494"/>
                <a:gd name="connsiteX3" fmla="*/ 352981 w 352981"/>
                <a:gd name="connsiteY3" fmla="*/ 255494 h 255494"/>
                <a:gd name="connsiteX4" fmla="*/ 0 w 352981"/>
                <a:gd name="connsiteY4" fmla="*/ 255494 h 255494"/>
                <a:gd name="connsiteX5" fmla="*/ 0 w 352981"/>
                <a:gd name="connsiteY5" fmla="*/ 58831 h 255494"/>
                <a:gd name="connsiteX6" fmla="*/ 58831 w 352981"/>
                <a:gd name="connsiteY6" fmla="*/ 0 h 255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2981" h="255494">
                  <a:moveTo>
                    <a:pt x="58831" y="0"/>
                  </a:moveTo>
                  <a:lnTo>
                    <a:pt x="294150" y="0"/>
                  </a:lnTo>
                  <a:cubicBezTo>
                    <a:pt x="326641" y="0"/>
                    <a:pt x="352981" y="26340"/>
                    <a:pt x="352981" y="58831"/>
                  </a:cubicBezTo>
                  <a:lnTo>
                    <a:pt x="352981" y="255494"/>
                  </a:lnTo>
                  <a:lnTo>
                    <a:pt x="0" y="255494"/>
                  </a:lnTo>
                  <a:lnTo>
                    <a:pt x="0" y="58831"/>
                  </a:lnTo>
                  <a:cubicBezTo>
                    <a:pt x="0" y="26340"/>
                    <a:pt x="26340" y="0"/>
                    <a:pt x="588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45066BF-688B-42FB-8733-183BDD57255A}"/>
                </a:ext>
              </a:extLst>
            </p:cNvPr>
            <p:cNvGrpSpPr/>
            <p:nvPr/>
          </p:nvGrpSpPr>
          <p:grpSpPr>
            <a:xfrm>
              <a:off x="3253572" y="2804966"/>
              <a:ext cx="1283853" cy="1140646"/>
              <a:chOff x="2069756" y="1335176"/>
              <a:chExt cx="1633475" cy="1451273"/>
            </a:xfrm>
            <a:solidFill>
              <a:schemeClr val="accent3"/>
            </a:solidFill>
          </p:grpSpPr>
          <p:sp>
            <p:nvSpPr>
              <p:cNvPr id="8" name="Rounded Rectangle 308">
                <a:extLst>
                  <a:ext uri="{FF2B5EF4-FFF2-40B4-BE49-F238E27FC236}">
                    <a16:creationId xmlns:a16="http://schemas.microsoft.com/office/drawing/2014/main" id="{AB7D6FE6-B176-457B-A41F-6C4C055587DE}"/>
                  </a:ext>
                </a:extLst>
              </p:cNvPr>
              <p:cNvSpPr/>
              <p:nvPr/>
            </p:nvSpPr>
            <p:spPr>
              <a:xfrm>
                <a:off x="3426622" y="1335176"/>
                <a:ext cx="276609" cy="1053854"/>
              </a:xfrm>
              <a:prstGeom prst="round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ounded Rectangle 309">
                <a:extLst>
                  <a:ext uri="{FF2B5EF4-FFF2-40B4-BE49-F238E27FC236}">
                    <a16:creationId xmlns:a16="http://schemas.microsoft.com/office/drawing/2014/main" id="{ACF89FA2-B528-43A7-91D6-F6AFFB57E31A}"/>
                  </a:ext>
                </a:extLst>
              </p:cNvPr>
              <p:cNvSpPr/>
              <p:nvPr/>
            </p:nvSpPr>
            <p:spPr>
              <a:xfrm>
                <a:off x="2979720" y="1396252"/>
                <a:ext cx="276609" cy="992778"/>
              </a:xfrm>
              <a:prstGeom prst="round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ounded Rectangle 310">
                <a:extLst>
                  <a:ext uri="{FF2B5EF4-FFF2-40B4-BE49-F238E27FC236}">
                    <a16:creationId xmlns:a16="http://schemas.microsoft.com/office/drawing/2014/main" id="{41DBD4B9-9D10-43B3-A5E9-AF853FD70161}"/>
                  </a:ext>
                </a:extLst>
              </p:cNvPr>
              <p:cNvSpPr/>
              <p:nvPr/>
            </p:nvSpPr>
            <p:spPr>
              <a:xfrm>
                <a:off x="2532817" y="1600200"/>
                <a:ext cx="276609" cy="788830"/>
              </a:xfrm>
              <a:prstGeom prst="round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ounded Rectangle 311">
                <a:extLst>
                  <a:ext uri="{FF2B5EF4-FFF2-40B4-BE49-F238E27FC236}">
                    <a16:creationId xmlns:a16="http://schemas.microsoft.com/office/drawing/2014/main" id="{51EDBA6B-58D9-4FFE-BC9C-C3EE0F17A0F2}"/>
                  </a:ext>
                </a:extLst>
              </p:cNvPr>
              <p:cNvSpPr/>
              <p:nvPr/>
            </p:nvSpPr>
            <p:spPr>
              <a:xfrm>
                <a:off x="2085914" y="1719649"/>
                <a:ext cx="276609" cy="669381"/>
              </a:xfrm>
              <a:prstGeom prst="round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ounded Rectangle 312">
                <a:extLst>
                  <a:ext uri="{FF2B5EF4-FFF2-40B4-BE49-F238E27FC236}">
                    <a16:creationId xmlns:a16="http://schemas.microsoft.com/office/drawing/2014/main" id="{346F033D-911C-4544-938C-59895743BE82}"/>
                  </a:ext>
                </a:extLst>
              </p:cNvPr>
              <p:cNvSpPr/>
              <p:nvPr/>
            </p:nvSpPr>
            <p:spPr>
              <a:xfrm>
                <a:off x="2069756" y="2545492"/>
                <a:ext cx="1631093" cy="240957"/>
              </a:xfrm>
              <a:prstGeom prst="round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72849C7-AFA1-4F31-9B9E-44CCADD5753E}"/>
              </a:ext>
            </a:extLst>
          </p:cNvPr>
          <p:cNvGrpSpPr/>
          <p:nvPr/>
        </p:nvGrpSpPr>
        <p:grpSpPr>
          <a:xfrm>
            <a:off x="6759061" y="497724"/>
            <a:ext cx="4933950" cy="4538380"/>
            <a:chOff x="6759061" y="497724"/>
            <a:chExt cx="4933950" cy="453838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0646293-606E-4724-9054-065D97E14C3A}"/>
                </a:ext>
              </a:extLst>
            </p:cNvPr>
            <p:cNvSpPr txBox="1"/>
            <p:nvPr/>
          </p:nvSpPr>
          <p:spPr>
            <a:xfrm>
              <a:off x="6759061" y="497724"/>
              <a:ext cx="4933950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Comparison of entities</a:t>
              </a:r>
              <a:endParaRPr lang="en-IN" sz="5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8F25BCBC-0730-411C-8C06-9EBCE170BAFB}"/>
                </a:ext>
              </a:extLst>
            </p:cNvPr>
            <p:cNvGrpSpPr/>
            <p:nvPr/>
          </p:nvGrpSpPr>
          <p:grpSpPr>
            <a:xfrm rot="5400000" flipH="1">
              <a:off x="8281929" y="3962522"/>
              <a:ext cx="194016" cy="1953148"/>
              <a:chOff x="6112037" y="3305176"/>
              <a:chExt cx="140493" cy="1414350"/>
            </a:xfrm>
          </p:grpSpPr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8E521690-6B0F-4EA0-A20C-6021DF671F0B}"/>
                  </a:ext>
                </a:extLst>
              </p:cNvPr>
              <p:cNvCxnSpPr/>
              <p:nvPr/>
            </p:nvCxnSpPr>
            <p:spPr>
              <a:xfrm flipV="1">
                <a:off x="6182285" y="3520353"/>
                <a:ext cx="0" cy="1199173"/>
              </a:xfrm>
              <a:prstGeom prst="line">
                <a:avLst/>
              </a:prstGeom>
              <a:ln w="22225">
                <a:solidFill>
                  <a:schemeClr val="accent4"/>
                </a:solidFill>
                <a:headEnd type="diamond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Freeform 21">
                <a:extLst>
                  <a:ext uri="{FF2B5EF4-FFF2-40B4-BE49-F238E27FC236}">
                    <a16:creationId xmlns:a16="http://schemas.microsoft.com/office/drawing/2014/main" id="{B2777560-9E3D-4CB7-814B-756FCB0538DA}"/>
                  </a:ext>
                </a:extLst>
              </p:cNvPr>
              <p:cNvSpPr/>
              <p:nvPr/>
            </p:nvSpPr>
            <p:spPr>
              <a:xfrm>
                <a:off x="6112037" y="3305176"/>
                <a:ext cx="140493" cy="54769"/>
              </a:xfrm>
              <a:custGeom>
                <a:avLst/>
                <a:gdLst>
                  <a:gd name="connsiteX0" fmla="*/ 0 w 142875"/>
                  <a:gd name="connsiteY0" fmla="*/ 18878 h 66503"/>
                  <a:gd name="connsiteX1" fmla="*/ 47625 w 142875"/>
                  <a:gd name="connsiteY1" fmla="*/ 66503 h 66503"/>
                  <a:gd name="connsiteX2" fmla="*/ 109537 w 142875"/>
                  <a:gd name="connsiteY2" fmla="*/ 4591 h 66503"/>
                  <a:gd name="connsiteX3" fmla="*/ 142875 w 142875"/>
                  <a:gd name="connsiteY3" fmla="*/ 9353 h 66503"/>
                  <a:gd name="connsiteX0" fmla="*/ 0 w 109537"/>
                  <a:gd name="connsiteY0" fmla="*/ 14287 h 61912"/>
                  <a:gd name="connsiteX1" fmla="*/ 47625 w 109537"/>
                  <a:gd name="connsiteY1" fmla="*/ 61912 h 61912"/>
                  <a:gd name="connsiteX2" fmla="*/ 109537 w 109537"/>
                  <a:gd name="connsiteY2" fmla="*/ 0 h 61912"/>
                  <a:gd name="connsiteX0" fmla="*/ 0 w 140493"/>
                  <a:gd name="connsiteY0" fmla="*/ 9524 h 57149"/>
                  <a:gd name="connsiteX1" fmla="*/ 47625 w 140493"/>
                  <a:gd name="connsiteY1" fmla="*/ 57149 h 57149"/>
                  <a:gd name="connsiteX2" fmla="*/ 140493 w 140493"/>
                  <a:gd name="connsiteY2" fmla="*/ 0 h 57149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0 h 54769"/>
                  <a:gd name="connsiteX1" fmla="*/ 66675 w 140493"/>
                  <a:gd name="connsiteY1" fmla="*/ 54769 h 54769"/>
                  <a:gd name="connsiteX2" fmla="*/ 140493 w 140493"/>
                  <a:gd name="connsiteY2" fmla="*/ 2382 h 54769"/>
                  <a:gd name="connsiteX0" fmla="*/ 0 w 140493"/>
                  <a:gd name="connsiteY0" fmla="*/ 0 h 54769"/>
                  <a:gd name="connsiteX1" fmla="*/ 73819 w 140493"/>
                  <a:gd name="connsiteY1" fmla="*/ 54769 h 54769"/>
                  <a:gd name="connsiteX2" fmla="*/ 140493 w 140493"/>
                  <a:gd name="connsiteY2" fmla="*/ 2382 h 5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493" h="54769">
                    <a:moveTo>
                      <a:pt x="0" y="0"/>
                    </a:moveTo>
                    <a:lnTo>
                      <a:pt x="73819" y="54769"/>
                    </a:lnTo>
                    <a:cubicBezTo>
                      <a:pt x="101600" y="34132"/>
                      <a:pt x="124618" y="11907"/>
                      <a:pt x="140493" y="2382"/>
                    </a:cubicBez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Freeform 22">
                <a:extLst>
                  <a:ext uri="{FF2B5EF4-FFF2-40B4-BE49-F238E27FC236}">
                    <a16:creationId xmlns:a16="http://schemas.microsoft.com/office/drawing/2014/main" id="{069B106C-5CDA-4C01-9F12-4FB4F4C2C0AD}"/>
                  </a:ext>
                </a:extLst>
              </p:cNvPr>
              <p:cNvSpPr/>
              <p:nvPr/>
            </p:nvSpPr>
            <p:spPr>
              <a:xfrm>
                <a:off x="6112037" y="3371549"/>
                <a:ext cx="140493" cy="54769"/>
              </a:xfrm>
              <a:custGeom>
                <a:avLst/>
                <a:gdLst>
                  <a:gd name="connsiteX0" fmla="*/ 0 w 142875"/>
                  <a:gd name="connsiteY0" fmla="*/ 18878 h 66503"/>
                  <a:gd name="connsiteX1" fmla="*/ 47625 w 142875"/>
                  <a:gd name="connsiteY1" fmla="*/ 66503 h 66503"/>
                  <a:gd name="connsiteX2" fmla="*/ 109537 w 142875"/>
                  <a:gd name="connsiteY2" fmla="*/ 4591 h 66503"/>
                  <a:gd name="connsiteX3" fmla="*/ 142875 w 142875"/>
                  <a:gd name="connsiteY3" fmla="*/ 9353 h 66503"/>
                  <a:gd name="connsiteX0" fmla="*/ 0 w 109537"/>
                  <a:gd name="connsiteY0" fmla="*/ 14287 h 61912"/>
                  <a:gd name="connsiteX1" fmla="*/ 47625 w 109537"/>
                  <a:gd name="connsiteY1" fmla="*/ 61912 h 61912"/>
                  <a:gd name="connsiteX2" fmla="*/ 109537 w 109537"/>
                  <a:gd name="connsiteY2" fmla="*/ 0 h 61912"/>
                  <a:gd name="connsiteX0" fmla="*/ 0 w 140493"/>
                  <a:gd name="connsiteY0" fmla="*/ 9524 h 57149"/>
                  <a:gd name="connsiteX1" fmla="*/ 47625 w 140493"/>
                  <a:gd name="connsiteY1" fmla="*/ 57149 h 57149"/>
                  <a:gd name="connsiteX2" fmla="*/ 140493 w 140493"/>
                  <a:gd name="connsiteY2" fmla="*/ 0 h 57149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0 h 54769"/>
                  <a:gd name="connsiteX1" fmla="*/ 66675 w 140493"/>
                  <a:gd name="connsiteY1" fmla="*/ 54769 h 54769"/>
                  <a:gd name="connsiteX2" fmla="*/ 140493 w 140493"/>
                  <a:gd name="connsiteY2" fmla="*/ 2382 h 54769"/>
                  <a:gd name="connsiteX0" fmla="*/ 0 w 140493"/>
                  <a:gd name="connsiteY0" fmla="*/ 0 h 54769"/>
                  <a:gd name="connsiteX1" fmla="*/ 73819 w 140493"/>
                  <a:gd name="connsiteY1" fmla="*/ 54769 h 54769"/>
                  <a:gd name="connsiteX2" fmla="*/ 140493 w 140493"/>
                  <a:gd name="connsiteY2" fmla="*/ 2382 h 5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493" h="54769">
                    <a:moveTo>
                      <a:pt x="0" y="0"/>
                    </a:moveTo>
                    <a:lnTo>
                      <a:pt x="73819" y="54769"/>
                    </a:lnTo>
                    <a:cubicBezTo>
                      <a:pt x="101600" y="34132"/>
                      <a:pt x="124618" y="11907"/>
                      <a:pt x="140493" y="2382"/>
                    </a:cubicBez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Freeform 23">
                <a:extLst>
                  <a:ext uri="{FF2B5EF4-FFF2-40B4-BE49-F238E27FC236}">
                    <a16:creationId xmlns:a16="http://schemas.microsoft.com/office/drawing/2014/main" id="{F9590C51-DF4A-4349-A181-A126474EF1BB}"/>
                  </a:ext>
                </a:extLst>
              </p:cNvPr>
              <p:cNvSpPr/>
              <p:nvPr/>
            </p:nvSpPr>
            <p:spPr>
              <a:xfrm>
                <a:off x="6112037" y="3445920"/>
                <a:ext cx="140493" cy="54769"/>
              </a:xfrm>
              <a:custGeom>
                <a:avLst/>
                <a:gdLst>
                  <a:gd name="connsiteX0" fmla="*/ 0 w 142875"/>
                  <a:gd name="connsiteY0" fmla="*/ 18878 h 66503"/>
                  <a:gd name="connsiteX1" fmla="*/ 47625 w 142875"/>
                  <a:gd name="connsiteY1" fmla="*/ 66503 h 66503"/>
                  <a:gd name="connsiteX2" fmla="*/ 109537 w 142875"/>
                  <a:gd name="connsiteY2" fmla="*/ 4591 h 66503"/>
                  <a:gd name="connsiteX3" fmla="*/ 142875 w 142875"/>
                  <a:gd name="connsiteY3" fmla="*/ 9353 h 66503"/>
                  <a:gd name="connsiteX0" fmla="*/ 0 w 109537"/>
                  <a:gd name="connsiteY0" fmla="*/ 14287 h 61912"/>
                  <a:gd name="connsiteX1" fmla="*/ 47625 w 109537"/>
                  <a:gd name="connsiteY1" fmla="*/ 61912 h 61912"/>
                  <a:gd name="connsiteX2" fmla="*/ 109537 w 109537"/>
                  <a:gd name="connsiteY2" fmla="*/ 0 h 61912"/>
                  <a:gd name="connsiteX0" fmla="*/ 0 w 140493"/>
                  <a:gd name="connsiteY0" fmla="*/ 9524 h 57149"/>
                  <a:gd name="connsiteX1" fmla="*/ 47625 w 140493"/>
                  <a:gd name="connsiteY1" fmla="*/ 57149 h 57149"/>
                  <a:gd name="connsiteX2" fmla="*/ 140493 w 140493"/>
                  <a:gd name="connsiteY2" fmla="*/ 0 h 57149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0 h 54769"/>
                  <a:gd name="connsiteX1" fmla="*/ 66675 w 140493"/>
                  <a:gd name="connsiteY1" fmla="*/ 54769 h 54769"/>
                  <a:gd name="connsiteX2" fmla="*/ 140493 w 140493"/>
                  <a:gd name="connsiteY2" fmla="*/ 2382 h 54769"/>
                  <a:gd name="connsiteX0" fmla="*/ 0 w 140493"/>
                  <a:gd name="connsiteY0" fmla="*/ 0 h 54769"/>
                  <a:gd name="connsiteX1" fmla="*/ 73819 w 140493"/>
                  <a:gd name="connsiteY1" fmla="*/ 54769 h 54769"/>
                  <a:gd name="connsiteX2" fmla="*/ 140493 w 140493"/>
                  <a:gd name="connsiteY2" fmla="*/ 2382 h 5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493" h="54769">
                    <a:moveTo>
                      <a:pt x="0" y="0"/>
                    </a:moveTo>
                    <a:lnTo>
                      <a:pt x="73819" y="54769"/>
                    </a:lnTo>
                    <a:cubicBezTo>
                      <a:pt x="101600" y="34132"/>
                      <a:pt x="124618" y="11907"/>
                      <a:pt x="140493" y="2382"/>
                    </a:cubicBez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B7A1808-C6A7-08A9-252F-F07417D18EC5}"/>
              </a:ext>
            </a:extLst>
          </p:cNvPr>
          <p:cNvSpPr/>
          <p:nvPr/>
        </p:nvSpPr>
        <p:spPr>
          <a:xfrm>
            <a:off x="6920151" y="3360401"/>
            <a:ext cx="5077934" cy="138499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&gt;"/>
              <a:tabLst/>
              <a:defRPr/>
            </a:pPr>
            <a:r>
              <a:rPr lang="en-US" sz="1400" b="1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the predicted information for each entity.</a:t>
            </a: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&gt;"/>
              <a:tabLst/>
              <a:defRPr/>
            </a:pPr>
            <a:r>
              <a:rPr lang="en-US" sz="1400" b="1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Compare the amount of taxes to pay</a:t>
            </a: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&gt;"/>
              <a:tabLst/>
              <a:defRPr/>
            </a:pPr>
            <a:r>
              <a:rPr lang="en-US" sz="1400" b="1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Compare the benefits or disadvantages depending on your case.</a:t>
            </a: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&gt;"/>
              <a:tabLst/>
              <a:defRPr/>
            </a:pPr>
            <a:endParaRPr lang="en-US" sz="1400" b="1" i="1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&gt;"/>
              <a:tabLst/>
              <a:defRPr/>
            </a:pPr>
            <a:r>
              <a:rPr lang="en-US" sz="1400" b="1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your business with the best entity for you!</a:t>
            </a:r>
            <a:endParaRPr lang="en-US" sz="14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366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3C0D8C-AD2B-4B0C-9BF0-E3D5A9F0B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/>
              <a:t>18</a:t>
            </a:fld>
            <a:endParaRPr lang="en-IN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DD30CD3-42B9-488B-AB62-A403A0B8BCC1}"/>
              </a:ext>
            </a:extLst>
          </p:cNvPr>
          <p:cNvGrpSpPr/>
          <p:nvPr/>
        </p:nvGrpSpPr>
        <p:grpSpPr>
          <a:xfrm>
            <a:off x="2720054" y="1752625"/>
            <a:ext cx="2065592" cy="3352750"/>
            <a:chOff x="11334738" y="5144080"/>
            <a:chExt cx="2065592" cy="335275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9468AE3-34C9-415D-99BC-3C678ED1088E}"/>
                </a:ext>
              </a:extLst>
            </p:cNvPr>
            <p:cNvGrpSpPr/>
            <p:nvPr userDrawn="1"/>
          </p:nvGrpSpPr>
          <p:grpSpPr>
            <a:xfrm>
              <a:off x="11334738" y="5144080"/>
              <a:ext cx="2065592" cy="3352750"/>
              <a:chOff x="11334738" y="5144080"/>
              <a:chExt cx="2065592" cy="3352750"/>
            </a:xfrm>
            <a:solidFill>
              <a:schemeClr val="accent1"/>
            </a:solidFill>
          </p:grpSpPr>
          <p:sp>
            <p:nvSpPr>
              <p:cNvPr id="24" name="Freeform 406">
                <a:extLst>
                  <a:ext uri="{FF2B5EF4-FFF2-40B4-BE49-F238E27FC236}">
                    <a16:creationId xmlns:a16="http://schemas.microsoft.com/office/drawing/2014/main" id="{94186196-C9C6-43FA-ADF8-50B4C08AFA14}"/>
                  </a:ext>
                </a:extLst>
              </p:cNvPr>
              <p:cNvSpPr/>
              <p:nvPr/>
            </p:nvSpPr>
            <p:spPr>
              <a:xfrm>
                <a:off x="11334738" y="5433847"/>
                <a:ext cx="2065592" cy="3062983"/>
              </a:xfrm>
              <a:custGeom>
                <a:avLst/>
                <a:gdLst>
                  <a:gd name="connsiteX0" fmla="*/ 399245 w 4134119"/>
                  <a:gd name="connsiteY0" fmla="*/ 1146220 h 6130344"/>
                  <a:gd name="connsiteX1" fmla="*/ 399245 w 4134119"/>
                  <a:gd name="connsiteY1" fmla="*/ 5550795 h 6130344"/>
                  <a:gd name="connsiteX2" fmla="*/ 3734873 w 4134119"/>
                  <a:gd name="connsiteY2" fmla="*/ 5550795 h 6130344"/>
                  <a:gd name="connsiteX3" fmla="*/ 3734873 w 4134119"/>
                  <a:gd name="connsiteY3" fmla="*/ 1146220 h 6130344"/>
                  <a:gd name="connsiteX4" fmla="*/ 398446 w 4134119"/>
                  <a:gd name="connsiteY4" fmla="*/ 0 h 6130344"/>
                  <a:gd name="connsiteX5" fmla="*/ 862886 w 4134119"/>
                  <a:gd name="connsiteY5" fmla="*/ 0 h 6130344"/>
                  <a:gd name="connsiteX6" fmla="*/ 862886 w 4134119"/>
                  <a:gd name="connsiteY6" fmla="*/ 257429 h 6130344"/>
                  <a:gd name="connsiteX7" fmla="*/ 1197885 w 4134119"/>
                  <a:gd name="connsiteY7" fmla="*/ 592428 h 6130344"/>
                  <a:gd name="connsiteX8" fmla="*/ 2923357 w 4134119"/>
                  <a:gd name="connsiteY8" fmla="*/ 592428 h 6130344"/>
                  <a:gd name="connsiteX9" fmla="*/ 3258356 w 4134119"/>
                  <a:gd name="connsiteY9" fmla="*/ 257429 h 6130344"/>
                  <a:gd name="connsiteX10" fmla="*/ 3258356 w 4134119"/>
                  <a:gd name="connsiteY10" fmla="*/ 0 h 6130344"/>
                  <a:gd name="connsiteX11" fmla="*/ 3735673 w 4134119"/>
                  <a:gd name="connsiteY11" fmla="*/ 0 h 6130344"/>
                  <a:gd name="connsiteX12" fmla="*/ 4134119 w 4134119"/>
                  <a:gd name="connsiteY12" fmla="*/ 398446 h 6130344"/>
                  <a:gd name="connsiteX13" fmla="*/ 4134119 w 4134119"/>
                  <a:gd name="connsiteY13" fmla="*/ 5731898 h 6130344"/>
                  <a:gd name="connsiteX14" fmla="*/ 3735673 w 4134119"/>
                  <a:gd name="connsiteY14" fmla="*/ 6130344 h 6130344"/>
                  <a:gd name="connsiteX15" fmla="*/ 398446 w 4134119"/>
                  <a:gd name="connsiteY15" fmla="*/ 6130344 h 6130344"/>
                  <a:gd name="connsiteX16" fmla="*/ 0 w 4134119"/>
                  <a:gd name="connsiteY16" fmla="*/ 5731898 h 6130344"/>
                  <a:gd name="connsiteX17" fmla="*/ 0 w 4134119"/>
                  <a:gd name="connsiteY17" fmla="*/ 398446 h 6130344"/>
                  <a:gd name="connsiteX18" fmla="*/ 398446 w 4134119"/>
                  <a:gd name="connsiteY18" fmla="*/ 0 h 6130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134119" h="6130344">
                    <a:moveTo>
                      <a:pt x="399245" y="1146220"/>
                    </a:moveTo>
                    <a:lnTo>
                      <a:pt x="399245" y="5550795"/>
                    </a:lnTo>
                    <a:lnTo>
                      <a:pt x="3734873" y="5550795"/>
                    </a:lnTo>
                    <a:lnTo>
                      <a:pt x="3734873" y="1146220"/>
                    </a:lnTo>
                    <a:close/>
                    <a:moveTo>
                      <a:pt x="398446" y="0"/>
                    </a:moveTo>
                    <a:lnTo>
                      <a:pt x="862886" y="0"/>
                    </a:lnTo>
                    <a:lnTo>
                      <a:pt x="862886" y="257429"/>
                    </a:lnTo>
                    <a:cubicBezTo>
                      <a:pt x="862886" y="442444"/>
                      <a:pt x="1012870" y="592428"/>
                      <a:pt x="1197885" y="592428"/>
                    </a:cubicBezTo>
                    <a:lnTo>
                      <a:pt x="2923357" y="592428"/>
                    </a:lnTo>
                    <a:cubicBezTo>
                      <a:pt x="3108372" y="592428"/>
                      <a:pt x="3258356" y="442444"/>
                      <a:pt x="3258356" y="257429"/>
                    </a:cubicBezTo>
                    <a:lnTo>
                      <a:pt x="3258356" y="0"/>
                    </a:lnTo>
                    <a:lnTo>
                      <a:pt x="3735673" y="0"/>
                    </a:lnTo>
                    <a:cubicBezTo>
                      <a:pt x="3955729" y="0"/>
                      <a:pt x="4134119" y="178390"/>
                      <a:pt x="4134119" y="398446"/>
                    </a:cubicBezTo>
                    <a:lnTo>
                      <a:pt x="4134119" y="5731898"/>
                    </a:lnTo>
                    <a:cubicBezTo>
                      <a:pt x="4134119" y="5951954"/>
                      <a:pt x="3955729" y="6130344"/>
                      <a:pt x="3735673" y="6130344"/>
                    </a:cubicBezTo>
                    <a:lnTo>
                      <a:pt x="398446" y="6130344"/>
                    </a:lnTo>
                    <a:cubicBezTo>
                      <a:pt x="178390" y="6130344"/>
                      <a:pt x="0" y="5951954"/>
                      <a:pt x="0" y="5731898"/>
                    </a:cubicBezTo>
                    <a:lnTo>
                      <a:pt x="0" y="398446"/>
                    </a:lnTo>
                    <a:cubicBezTo>
                      <a:pt x="0" y="178390"/>
                      <a:pt x="178390" y="0"/>
                      <a:pt x="398446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Freeform 407">
                <a:extLst>
                  <a:ext uri="{FF2B5EF4-FFF2-40B4-BE49-F238E27FC236}">
                    <a16:creationId xmlns:a16="http://schemas.microsoft.com/office/drawing/2014/main" id="{B89E940A-480B-4C2E-AFFD-AC13F124F251}"/>
                  </a:ext>
                </a:extLst>
              </p:cNvPr>
              <p:cNvSpPr/>
              <p:nvPr/>
            </p:nvSpPr>
            <p:spPr>
              <a:xfrm>
                <a:off x="11868833" y="5144080"/>
                <a:ext cx="997404" cy="503525"/>
              </a:xfrm>
              <a:custGeom>
                <a:avLst/>
                <a:gdLst>
                  <a:gd name="connsiteX0" fmla="*/ 998111 w 1996225"/>
                  <a:gd name="connsiteY0" fmla="*/ 180304 h 1007769"/>
                  <a:gd name="connsiteX1" fmla="*/ 759853 w 1996225"/>
                  <a:gd name="connsiteY1" fmla="*/ 418562 h 1007769"/>
                  <a:gd name="connsiteX2" fmla="*/ 998111 w 1996225"/>
                  <a:gd name="connsiteY2" fmla="*/ 656820 h 1007769"/>
                  <a:gd name="connsiteX3" fmla="*/ 1236369 w 1996225"/>
                  <a:gd name="connsiteY3" fmla="*/ 418562 h 1007769"/>
                  <a:gd name="connsiteX4" fmla="*/ 998111 w 1996225"/>
                  <a:gd name="connsiteY4" fmla="*/ 180304 h 1007769"/>
                  <a:gd name="connsiteX5" fmla="*/ 998111 w 1996225"/>
                  <a:gd name="connsiteY5" fmla="*/ 0 h 1007769"/>
                  <a:gd name="connsiteX6" fmla="*/ 1408170 w 1996225"/>
                  <a:gd name="connsiteY6" fmla="*/ 334207 h 1007769"/>
                  <a:gd name="connsiteX7" fmla="*/ 1408559 w 1996225"/>
                  <a:gd name="connsiteY7" fmla="*/ 338068 h 1007769"/>
                  <a:gd name="connsiteX8" fmla="*/ 1897484 w 1996225"/>
                  <a:gd name="connsiteY8" fmla="*/ 338068 h 1007769"/>
                  <a:gd name="connsiteX9" fmla="*/ 1996225 w 1996225"/>
                  <a:gd name="connsiteY9" fmla="*/ 436809 h 1007769"/>
                  <a:gd name="connsiteX10" fmla="*/ 1996225 w 1996225"/>
                  <a:gd name="connsiteY10" fmla="*/ 909028 h 1007769"/>
                  <a:gd name="connsiteX11" fmla="*/ 1897484 w 1996225"/>
                  <a:gd name="connsiteY11" fmla="*/ 1007769 h 1007769"/>
                  <a:gd name="connsiteX12" fmla="*/ 98741 w 1996225"/>
                  <a:gd name="connsiteY12" fmla="*/ 1007769 h 1007769"/>
                  <a:gd name="connsiteX13" fmla="*/ 0 w 1996225"/>
                  <a:gd name="connsiteY13" fmla="*/ 909028 h 1007769"/>
                  <a:gd name="connsiteX14" fmla="*/ 0 w 1996225"/>
                  <a:gd name="connsiteY14" fmla="*/ 436809 h 1007769"/>
                  <a:gd name="connsiteX15" fmla="*/ 98741 w 1996225"/>
                  <a:gd name="connsiteY15" fmla="*/ 338068 h 1007769"/>
                  <a:gd name="connsiteX16" fmla="*/ 587664 w 1996225"/>
                  <a:gd name="connsiteY16" fmla="*/ 338068 h 1007769"/>
                  <a:gd name="connsiteX17" fmla="*/ 588053 w 1996225"/>
                  <a:gd name="connsiteY17" fmla="*/ 334207 h 1007769"/>
                  <a:gd name="connsiteX18" fmla="*/ 998111 w 1996225"/>
                  <a:gd name="connsiteY18" fmla="*/ 0 h 1007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96225" h="1007769">
                    <a:moveTo>
                      <a:pt x="998111" y="180304"/>
                    </a:moveTo>
                    <a:cubicBezTo>
                      <a:pt x="866525" y="180304"/>
                      <a:pt x="759853" y="286976"/>
                      <a:pt x="759853" y="418562"/>
                    </a:cubicBezTo>
                    <a:cubicBezTo>
                      <a:pt x="759853" y="550148"/>
                      <a:pt x="866525" y="656820"/>
                      <a:pt x="998111" y="656820"/>
                    </a:cubicBezTo>
                    <a:cubicBezTo>
                      <a:pt x="1129697" y="656820"/>
                      <a:pt x="1236369" y="550148"/>
                      <a:pt x="1236369" y="418562"/>
                    </a:cubicBezTo>
                    <a:cubicBezTo>
                      <a:pt x="1236369" y="286976"/>
                      <a:pt x="1129697" y="180304"/>
                      <a:pt x="998111" y="180304"/>
                    </a:cubicBezTo>
                    <a:close/>
                    <a:moveTo>
                      <a:pt x="998111" y="0"/>
                    </a:moveTo>
                    <a:cubicBezTo>
                      <a:pt x="1200381" y="0"/>
                      <a:pt x="1369140" y="143476"/>
                      <a:pt x="1408170" y="334207"/>
                    </a:cubicBezTo>
                    <a:lnTo>
                      <a:pt x="1408559" y="338068"/>
                    </a:lnTo>
                    <a:lnTo>
                      <a:pt x="1897484" y="338068"/>
                    </a:lnTo>
                    <a:cubicBezTo>
                      <a:pt x="1952017" y="338068"/>
                      <a:pt x="1996225" y="382276"/>
                      <a:pt x="1996225" y="436809"/>
                    </a:cubicBezTo>
                    <a:lnTo>
                      <a:pt x="1996225" y="909028"/>
                    </a:lnTo>
                    <a:cubicBezTo>
                      <a:pt x="1996225" y="963561"/>
                      <a:pt x="1952017" y="1007769"/>
                      <a:pt x="1897484" y="1007769"/>
                    </a:cubicBezTo>
                    <a:lnTo>
                      <a:pt x="98741" y="1007769"/>
                    </a:lnTo>
                    <a:cubicBezTo>
                      <a:pt x="44208" y="1007769"/>
                      <a:pt x="0" y="963561"/>
                      <a:pt x="0" y="909028"/>
                    </a:cubicBezTo>
                    <a:lnTo>
                      <a:pt x="0" y="436809"/>
                    </a:lnTo>
                    <a:cubicBezTo>
                      <a:pt x="0" y="382276"/>
                      <a:pt x="44208" y="338068"/>
                      <a:pt x="98741" y="338068"/>
                    </a:cubicBezTo>
                    <a:lnTo>
                      <a:pt x="587664" y="338068"/>
                    </a:lnTo>
                    <a:lnTo>
                      <a:pt x="588053" y="334207"/>
                    </a:lnTo>
                    <a:cubicBezTo>
                      <a:pt x="627082" y="143476"/>
                      <a:pt x="795842" y="0"/>
                      <a:pt x="9981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A2E090A-F7EB-4984-AC0A-ED02206B9E05}"/>
                </a:ext>
              </a:extLst>
            </p:cNvPr>
            <p:cNvGrpSpPr/>
            <p:nvPr userDrawn="1"/>
          </p:nvGrpSpPr>
          <p:grpSpPr>
            <a:xfrm>
              <a:off x="11768007" y="6116017"/>
              <a:ext cx="1241820" cy="1859162"/>
              <a:chOff x="11768007" y="6116017"/>
              <a:chExt cx="1241820" cy="1859162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3C60D18-0F36-4ADC-8280-DC4E1475D67A}"/>
                  </a:ext>
                </a:extLst>
              </p:cNvPr>
              <p:cNvGrpSpPr/>
              <p:nvPr/>
            </p:nvGrpSpPr>
            <p:grpSpPr>
              <a:xfrm>
                <a:off x="11768007" y="6116017"/>
                <a:ext cx="586844" cy="559969"/>
                <a:chOff x="2971799" y="1957742"/>
                <a:chExt cx="1174521" cy="1120738"/>
              </a:xfrm>
              <a:solidFill>
                <a:schemeClr val="accent3"/>
              </a:solidFill>
            </p:grpSpPr>
            <p:sp>
              <p:nvSpPr>
                <p:cNvPr id="22" name="Freeform 424">
                  <a:extLst>
                    <a:ext uri="{FF2B5EF4-FFF2-40B4-BE49-F238E27FC236}">
                      <a16:creationId xmlns:a16="http://schemas.microsoft.com/office/drawing/2014/main" id="{F0F8ADFA-F641-4D68-B024-78C4AD2BE3DE}"/>
                    </a:ext>
                  </a:extLst>
                </p:cNvPr>
                <p:cNvSpPr/>
                <p:nvPr/>
              </p:nvSpPr>
              <p:spPr>
                <a:xfrm>
                  <a:off x="2971799" y="2354580"/>
                  <a:ext cx="543605" cy="723900"/>
                </a:xfrm>
                <a:custGeom>
                  <a:avLst/>
                  <a:gdLst>
                    <a:gd name="connsiteX0" fmla="*/ 432877 w 546522"/>
                    <a:gd name="connsiteY0" fmla="*/ 0 h 723900"/>
                    <a:gd name="connsiteX1" fmla="*/ 457198 w 546522"/>
                    <a:gd name="connsiteY1" fmla="*/ 0 h 723900"/>
                    <a:gd name="connsiteX2" fmla="*/ 541454 w 546522"/>
                    <a:gd name="connsiteY2" fmla="*/ 55849 h 723900"/>
                    <a:gd name="connsiteX3" fmla="*/ 546522 w 546522"/>
                    <a:gd name="connsiteY3" fmla="*/ 80948 h 723900"/>
                    <a:gd name="connsiteX4" fmla="*/ 91442 w 546522"/>
                    <a:gd name="connsiteY4" fmla="*/ 0 h 723900"/>
                    <a:gd name="connsiteX5" fmla="*/ 294237 w 546522"/>
                    <a:gd name="connsiteY5" fmla="*/ 0 h 723900"/>
                    <a:gd name="connsiteX6" fmla="*/ 259248 w 546522"/>
                    <a:gd name="connsiteY6" fmla="*/ 99060 h 723900"/>
                    <a:gd name="connsiteX7" fmla="*/ 147939 w 546522"/>
                    <a:gd name="connsiteY7" fmla="*/ 99060 h 723900"/>
                    <a:gd name="connsiteX8" fmla="*/ 84747 w 546522"/>
                    <a:gd name="connsiteY8" fmla="*/ 162252 h 723900"/>
                    <a:gd name="connsiteX9" fmla="*/ 84747 w 546522"/>
                    <a:gd name="connsiteY9" fmla="*/ 561648 h 723900"/>
                    <a:gd name="connsiteX10" fmla="*/ 147939 w 546522"/>
                    <a:gd name="connsiteY10" fmla="*/ 624840 h 723900"/>
                    <a:gd name="connsiteX11" fmla="*/ 400702 w 546522"/>
                    <a:gd name="connsiteY11" fmla="*/ 624840 h 723900"/>
                    <a:gd name="connsiteX12" fmla="*/ 458928 w 546522"/>
                    <a:gd name="connsiteY12" fmla="*/ 586245 h 723900"/>
                    <a:gd name="connsiteX13" fmla="*/ 460480 w 546522"/>
                    <a:gd name="connsiteY13" fmla="*/ 578560 h 723900"/>
                    <a:gd name="connsiteX14" fmla="*/ 543605 w 546522"/>
                    <a:gd name="connsiteY14" fmla="*/ 657400 h 723900"/>
                    <a:gd name="connsiteX15" fmla="*/ 541454 w 546522"/>
                    <a:gd name="connsiteY15" fmla="*/ 668051 h 723900"/>
                    <a:gd name="connsiteX16" fmla="*/ 457198 w 546522"/>
                    <a:gd name="connsiteY16" fmla="*/ 723900 h 723900"/>
                    <a:gd name="connsiteX17" fmla="*/ 91442 w 546522"/>
                    <a:gd name="connsiteY17" fmla="*/ 723900 h 723900"/>
                    <a:gd name="connsiteX18" fmla="*/ 0 w 546522"/>
                    <a:gd name="connsiteY18" fmla="*/ 632458 h 723900"/>
                    <a:gd name="connsiteX19" fmla="*/ 0 w 546522"/>
                    <a:gd name="connsiteY19" fmla="*/ 91442 h 723900"/>
                    <a:gd name="connsiteX20" fmla="*/ 91442 w 546522"/>
                    <a:gd name="connsiteY20" fmla="*/ 0 h 723900"/>
                    <a:gd name="connsiteX0" fmla="*/ 432877 w 543605"/>
                    <a:gd name="connsiteY0" fmla="*/ 0 h 723900"/>
                    <a:gd name="connsiteX1" fmla="*/ 457198 w 543605"/>
                    <a:gd name="connsiteY1" fmla="*/ 0 h 723900"/>
                    <a:gd name="connsiteX2" fmla="*/ 541454 w 543605"/>
                    <a:gd name="connsiteY2" fmla="*/ 55849 h 723900"/>
                    <a:gd name="connsiteX3" fmla="*/ 432877 w 543605"/>
                    <a:gd name="connsiteY3" fmla="*/ 0 h 723900"/>
                    <a:gd name="connsiteX4" fmla="*/ 91442 w 543605"/>
                    <a:gd name="connsiteY4" fmla="*/ 0 h 723900"/>
                    <a:gd name="connsiteX5" fmla="*/ 294237 w 543605"/>
                    <a:gd name="connsiteY5" fmla="*/ 0 h 723900"/>
                    <a:gd name="connsiteX6" fmla="*/ 259248 w 543605"/>
                    <a:gd name="connsiteY6" fmla="*/ 99060 h 723900"/>
                    <a:gd name="connsiteX7" fmla="*/ 147939 w 543605"/>
                    <a:gd name="connsiteY7" fmla="*/ 99060 h 723900"/>
                    <a:gd name="connsiteX8" fmla="*/ 84747 w 543605"/>
                    <a:gd name="connsiteY8" fmla="*/ 162252 h 723900"/>
                    <a:gd name="connsiteX9" fmla="*/ 84747 w 543605"/>
                    <a:gd name="connsiteY9" fmla="*/ 561648 h 723900"/>
                    <a:gd name="connsiteX10" fmla="*/ 147939 w 543605"/>
                    <a:gd name="connsiteY10" fmla="*/ 624840 h 723900"/>
                    <a:gd name="connsiteX11" fmla="*/ 400702 w 543605"/>
                    <a:gd name="connsiteY11" fmla="*/ 624840 h 723900"/>
                    <a:gd name="connsiteX12" fmla="*/ 458928 w 543605"/>
                    <a:gd name="connsiteY12" fmla="*/ 586245 h 723900"/>
                    <a:gd name="connsiteX13" fmla="*/ 460480 w 543605"/>
                    <a:gd name="connsiteY13" fmla="*/ 578560 h 723900"/>
                    <a:gd name="connsiteX14" fmla="*/ 543605 w 543605"/>
                    <a:gd name="connsiteY14" fmla="*/ 657400 h 723900"/>
                    <a:gd name="connsiteX15" fmla="*/ 541454 w 543605"/>
                    <a:gd name="connsiteY15" fmla="*/ 668051 h 723900"/>
                    <a:gd name="connsiteX16" fmla="*/ 457198 w 543605"/>
                    <a:gd name="connsiteY16" fmla="*/ 723900 h 723900"/>
                    <a:gd name="connsiteX17" fmla="*/ 91442 w 543605"/>
                    <a:gd name="connsiteY17" fmla="*/ 723900 h 723900"/>
                    <a:gd name="connsiteX18" fmla="*/ 0 w 543605"/>
                    <a:gd name="connsiteY18" fmla="*/ 632458 h 723900"/>
                    <a:gd name="connsiteX19" fmla="*/ 0 w 543605"/>
                    <a:gd name="connsiteY19" fmla="*/ 91442 h 723900"/>
                    <a:gd name="connsiteX20" fmla="*/ 91442 w 543605"/>
                    <a:gd name="connsiteY20" fmla="*/ 0 h 723900"/>
                    <a:gd name="connsiteX0" fmla="*/ 432877 w 543605"/>
                    <a:gd name="connsiteY0" fmla="*/ 0 h 723900"/>
                    <a:gd name="connsiteX1" fmla="*/ 457198 w 543605"/>
                    <a:gd name="connsiteY1" fmla="*/ 0 h 723900"/>
                    <a:gd name="connsiteX2" fmla="*/ 432877 w 543605"/>
                    <a:gd name="connsiteY2" fmla="*/ 0 h 723900"/>
                    <a:gd name="connsiteX3" fmla="*/ 91442 w 543605"/>
                    <a:gd name="connsiteY3" fmla="*/ 0 h 723900"/>
                    <a:gd name="connsiteX4" fmla="*/ 294237 w 543605"/>
                    <a:gd name="connsiteY4" fmla="*/ 0 h 723900"/>
                    <a:gd name="connsiteX5" fmla="*/ 259248 w 543605"/>
                    <a:gd name="connsiteY5" fmla="*/ 99060 h 723900"/>
                    <a:gd name="connsiteX6" fmla="*/ 147939 w 543605"/>
                    <a:gd name="connsiteY6" fmla="*/ 99060 h 723900"/>
                    <a:gd name="connsiteX7" fmla="*/ 84747 w 543605"/>
                    <a:gd name="connsiteY7" fmla="*/ 162252 h 723900"/>
                    <a:gd name="connsiteX8" fmla="*/ 84747 w 543605"/>
                    <a:gd name="connsiteY8" fmla="*/ 561648 h 723900"/>
                    <a:gd name="connsiteX9" fmla="*/ 147939 w 543605"/>
                    <a:gd name="connsiteY9" fmla="*/ 624840 h 723900"/>
                    <a:gd name="connsiteX10" fmla="*/ 400702 w 543605"/>
                    <a:gd name="connsiteY10" fmla="*/ 624840 h 723900"/>
                    <a:gd name="connsiteX11" fmla="*/ 458928 w 543605"/>
                    <a:gd name="connsiteY11" fmla="*/ 586245 h 723900"/>
                    <a:gd name="connsiteX12" fmla="*/ 460480 w 543605"/>
                    <a:gd name="connsiteY12" fmla="*/ 578560 h 723900"/>
                    <a:gd name="connsiteX13" fmla="*/ 543605 w 543605"/>
                    <a:gd name="connsiteY13" fmla="*/ 657400 h 723900"/>
                    <a:gd name="connsiteX14" fmla="*/ 541454 w 543605"/>
                    <a:gd name="connsiteY14" fmla="*/ 668051 h 723900"/>
                    <a:gd name="connsiteX15" fmla="*/ 457198 w 543605"/>
                    <a:gd name="connsiteY15" fmla="*/ 723900 h 723900"/>
                    <a:gd name="connsiteX16" fmla="*/ 91442 w 543605"/>
                    <a:gd name="connsiteY16" fmla="*/ 723900 h 723900"/>
                    <a:gd name="connsiteX17" fmla="*/ 0 w 543605"/>
                    <a:gd name="connsiteY17" fmla="*/ 632458 h 723900"/>
                    <a:gd name="connsiteX18" fmla="*/ 0 w 543605"/>
                    <a:gd name="connsiteY18" fmla="*/ 91442 h 723900"/>
                    <a:gd name="connsiteX19" fmla="*/ 91442 w 543605"/>
                    <a:gd name="connsiteY19" fmla="*/ 0 h 723900"/>
                    <a:gd name="connsiteX0" fmla="*/ 91442 w 543605"/>
                    <a:gd name="connsiteY0" fmla="*/ 0 h 723900"/>
                    <a:gd name="connsiteX1" fmla="*/ 294237 w 543605"/>
                    <a:gd name="connsiteY1" fmla="*/ 0 h 723900"/>
                    <a:gd name="connsiteX2" fmla="*/ 259248 w 543605"/>
                    <a:gd name="connsiteY2" fmla="*/ 99060 h 723900"/>
                    <a:gd name="connsiteX3" fmla="*/ 147939 w 543605"/>
                    <a:gd name="connsiteY3" fmla="*/ 99060 h 723900"/>
                    <a:gd name="connsiteX4" fmla="*/ 84747 w 543605"/>
                    <a:gd name="connsiteY4" fmla="*/ 162252 h 723900"/>
                    <a:gd name="connsiteX5" fmla="*/ 84747 w 543605"/>
                    <a:gd name="connsiteY5" fmla="*/ 561648 h 723900"/>
                    <a:gd name="connsiteX6" fmla="*/ 147939 w 543605"/>
                    <a:gd name="connsiteY6" fmla="*/ 624840 h 723900"/>
                    <a:gd name="connsiteX7" fmla="*/ 400702 w 543605"/>
                    <a:gd name="connsiteY7" fmla="*/ 624840 h 723900"/>
                    <a:gd name="connsiteX8" fmla="*/ 458928 w 543605"/>
                    <a:gd name="connsiteY8" fmla="*/ 586245 h 723900"/>
                    <a:gd name="connsiteX9" fmla="*/ 460480 w 543605"/>
                    <a:gd name="connsiteY9" fmla="*/ 578560 h 723900"/>
                    <a:gd name="connsiteX10" fmla="*/ 543605 w 543605"/>
                    <a:gd name="connsiteY10" fmla="*/ 657400 h 723900"/>
                    <a:gd name="connsiteX11" fmla="*/ 541454 w 543605"/>
                    <a:gd name="connsiteY11" fmla="*/ 668051 h 723900"/>
                    <a:gd name="connsiteX12" fmla="*/ 457198 w 543605"/>
                    <a:gd name="connsiteY12" fmla="*/ 723900 h 723900"/>
                    <a:gd name="connsiteX13" fmla="*/ 91442 w 543605"/>
                    <a:gd name="connsiteY13" fmla="*/ 723900 h 723900"/>
                    <a:gd name="connsiteX14" fmla="*/ 0 w 543605"/>
                    <a:gd name="connsiteY14" fmla="*/ 632458 h 723900"/>
                    <a:gd name="connsiteX15" fmla="*/ 0 w 543605"/>
                    <a:gd name="connsiteY15" fmla="*/ 91442 h 723900"/>
                    <a:gd name="connsiteX16" fmla="*/ 91442 w 543605"/>
                    <a:gd name="connsiteY16" fmla="*/ 0 h 723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543605" h="723900">
                      <a:moveTo>
                        <a:pt x="91442" y="0"/>
                      </a:moveTo>
                      <a:lnTo>
                        <a:pt x="294237" y="0"/>
                      </a:lnTo>
                      <a:lnTo>
                        <a:pt x="259248" y="99060"/>
                      </a:lnTo>
                      <a:lnTo>
                        <a:pt x="147939" y="99060"/>
                      </a:lnTo>
                      <a:cubicBezTo>
                        <a:pt x="113039" y="99060"/>
                        <a:pt x="84747" y="127352"/>
                        <a:pt x="84747" y="162252"/>
                      </a:cubicBezTo>
                      <a:lnTo>
                        <a:pt x="84747" y="561648"/>
                      </a:lnTo>
                      <a:cubicBezTo>
                        <a:pt x="84747" y="596548"/>
                        <a:pt x="113039" y="624840"/>
                        <a:pt x="147939" y="624840"/>
                      </a:cubicBezTo>
                      <a:lnTo>
                        <a:pt x="400702" y="624840"/>
                      </a:lnTo>
                      <a:cubicBezTo>
                        <a:pt x="426877" y="624840"/>
                        <a:pt x="449335" y="608926"/>
                        <a:pt x="458928" y="586245"/>
                      </a:cubicBezTo>
                      <a:lnTo>
                        <a:pt x="460480" y="578560"/>
                      </a:lnTo>
                      <a:lnTo>
                        <a:pt x="543605" y="657400"/>
                      </a:lnTo>
                      <a:lnTo>
                        <a:pt x="541454" y="668051"/>
                      </a:lnTo>
                      <a:cubicBezTo>
                        <a:pt x="527573" y="700871"/>
                        <a:pt x="495075" y="723900"/>
                        <a:pt x="457198" y="723900"/>
                      </a:cubicBezTo>
                      <a:lnTo>
                        <a:pt x="91442" y="723900"/>
                      </a:lnTo>
                      <a:cubicBezTo>
                        <a:pt x="40940" y="723900"/>
                        <a:pt x="0" y="682960"/>
                        <a:pt x="0" y="632458"/>
                      </a:cubicBezTo>
                      <a:lnTo>
                        <a:pt x="0" y="91442"/>
                      </a:lnTo>
                      <a:cubicBezTo>
                        <a:pt x="0" y="40940"/>
                        <a:pt x="40940" y="0"/>
                        <a:pt x="9144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" name="Rectangle 20">
                  <a:extLst>
                    <a:ext uri="{FF2B5EF4-FFF2-40B4-BE49-F238E27FC236}">
                      <a16:creationId xmlns:a16="http://schemas.microsoft.com/office/drawing/2014/main" id="{A729FAA2-44EB-499F-9E5C-A073EE22B563}"/>
                    </a:ext>
                  </a:extLst>
                </p:cNvPr>
                <p:cNvSpPr/>
                <p:nvPr/>
              </p:nvSpPr>
              <p:spPr>
                <a:xfrm>
                  <a:off x="3267940" y="1957742"/>
                  <a:ext cx="878380" cy="946077"/>
                </a:xfrm>
                <a:custGeom>
                  <a:avLst/>
                  <a:gdLst>
                    <a:gd name="connsiteX0" fmla="*/ 0 w 910858"/>
                    <a:gd name="connsiteY0" fmla="*/ 0 h 1112520"/>
                    <a:gd name="connsiteX1" fmla="*/ 910858 w 910858"/>
                    <a:gd name="connsiteY1" fmla="*/ 0 h 1112520"/>
                    <a:gd name="connsiteX2" fmla="*/ 910858 w 910858"/>
                    <a:gd name="connsiteY2" fmla="*/ 1112520 h 1112520"/>
                    <a:gd name="connsiteX3" fmla="*/ 0 w 910858"/>
                    <a:gd name="connsiteY3" fmla="*/ 1112520 h 1112520"/>
                    <a:gd name="connsiteX4" fmla="*/ 0 w 910858"/>
                    <a:gd name="connsiteY4" fmla="*/ 0 h 1112520"/>
                    <a:gd name="connsiteX0" fmla="*/ 0 w 910858"/>
                    <a:gd name="connsiteY0" fmla="*/ 0 h 1112520"/>
                    <a:gd name="connsiteX1" fmla="*/ 872758 w 910858"/>
                    <a:gd name="connsiteY1" fmla="*/ 0 h 1112520"/>
                    <a:gd name="connsiteX2" fmla="*/ 910858 w 910858"/>
                    <a:gd name="connsiteY2" fmla="*/ 1112520 h 1112520"/>
                    <a:gd name="connsiteX3" fmla="*/ 0 w 910858"/>
                    <a:gd name="connsiteY3" fmla="*/ 1112520 h 1112520"/>
                    <a:gd name="connsiteX4" fmla="*/ 0 w 910858"/>
                    <a:gd name="connsiteY4" fmla="*/ 0 h 1112520"/>
                    <a:gd name="connsiteX0" fmla="*/ 0 w 994678"/>
                    <a:gd name="connsiteY0" fmla="*/ 0 h 1112520"/>
                    <a:gd name="connsiteX1" fmla="*/ 872758 w 994678"/>
                    <a:gd name="connsiteY1" fmla="*/ 0 h 1112520"/>
                    <a:gd name="connsiteX2" fmla="*/ 994678 w 994678"/>
                    <a:gd name="connsiteY2" fmla="*/ 68580 h 1112520"/>
                    <a:gd name="connsiteX3" fmla="*/ 0 w 994678"/>
                    <a:gd name="connsiteY3" fmla="*/ 1112520 h 1112520"/>
                    <a:gd name="connsiteX4" fmla="*/ 0 w 994678"/>
                    <a:gd name="connsiteY4" fmla="*/ 0 h 1112520"/>
                    <a:gd name="connsiteX0" fmla="*/ 0 w 994678"/>
                    <a:gd name="connsiteY0" fmla="*/ 0 h 883920"/>
                    <a:gd name="connsiteX1" fmla="*/ 872758 w 994678"/>
                    <a:gd name="connsiteY1" fmla="*/ 0 h 883920"/>
                    <a:gd name="connsiteX2" fmla="*/ 994678 w 994678"/>
                    <a:gd name="connsiteY2" fmla="*/ 68580 h 883920"/>
                    <a:gd name="connsiteX3" fmla="*/ 434340 w 994678"/>
                    <a:gd name="connsiteY3" fmla="*/ 883920 h 883920"/>
                    <a:gd name="connsiteX4" fmla="*/ 0 w 994678"/>
                    <a:gd name="connsiteY4" fmla="*/ 0 h 883920"/>
                    <a:gd name="connsiteX0" fmla="*/ 7620 w 560338"/>
                    <a:gd name="connsiteY0" fmla="*/ 548640 h 883920"/>
                    <a:gd name="connsiteX1" fmla="*/ 438418 w 560338"/>
                    <a:gd name="connsiteY1" fmla="*/ 0 h 883920"/>
                    <a:gd name="connsiteX2" fmla="*/ 560338 w 560338"/>
                    <a:gd name="connsiteY2" fmla="*/ 68580 h 883920"/>
                    <a:gd name="connsiteX3" fmla="*/ 0 w 560338"/>
                    <a:gd name="connsiteY3" fmla="*/ 883920 h 883920"/>
                    <a:gd name="connsiteX4" fmla="*/ 7620 w 560338"/>
                    <a:gd name="connsiteY4" fmla="*/ 548640 h 883920"/>
                    <a:gd name="connsiteX0" fmla="*/ 18782 w 571500"/>
                    <a:gd name="connsiteY0" fmla="*/ 548640 h 883920"/>
                    <a:gd name="connsiteX1" fmla="*/ 449580 w 571500"/>
                    <a:gd name="connsiteY1" fmla="*/ 0 h 883920"/>
                    <a:gd name="connsiteX2" fmla="*/ 571500 w 571500"/>
                    <a:gd name="connsiteY2" fmla="*/ 68580 h 883920"/>
                    <a:gd name="connsiteX3" fmla="*/ 11162 w 571500"/>
                    <a:gd name="connsiteY3" fmla="*/ 883920 h 883920"/>
                    <a:gd name="connsiteX4" fmla="*/ 0 w 571500"/>
                    <a:gd name="connsiteY4" fmla="*/ 739140 h 883920"/>
                    <a:gd name="connsiteX5" fmla="*/ 18782 w 571500"/>
                    <a:gd name="connsiteY5" fmla="*/ 548640 h 883920"/>
                    <a:gd name="connsiteX0" fmla="*/ 247382 w 800100"/>
                    <a:gd name="connsiteY0" fmla="*/ 548640 h 883920"/>
                    <a:gd name="connsiteX1" fmla="*/ 678180 w 800100"/>
                    <a:gd name="connsiteY1" fmla="*/ 0 h 883920"/>
                    <a:gd name="connsiteX2" fmla="*/ 800100 w 800100"/>
                    <a:gd name="connsiteY2" fmla="*/ 68580 h 883920"/>
                    <a:gd name="connsiteX3" fmla="*/ 239762 w 800100"/>
                    <a:gd name="connsiteY3" fmla="*/ 883920 h 883920"/>
                    <a:gd name="connsiteX4" fmla="*/ 0 w 800100"/>
                    <a:gd name="connsiteY4" fmla="*/ 472440 h 883920"/>
                    <a:gd name="connsiteX5" fmla="*/ 247382 w 800100"/>
                    <a:gd name="connsiteY5" fmla="*/ 548640 h 883920"/>
                    <a:gd name="connsiteX0" fmla="*/ 247382 w 800100"/>
                    <a:gd name="connsiteY0" fmla="*/ 548640 h 883920"/>
                    <a:gd name="connsiteX1" fmla="*/ 678180 w 800100"/>
                    <a:gd name="connsiteY1" fmla="*/ 0 h 883920"/>
                    <a:gd name="connsiteX2" fmla="*/ 800100 w 800100"/>
                    <a:gd name="connsiteY2" fmla="*/ 68580 h 883920"/>
                    <a:gd name="connsiteX3" fmla="*/ 239762 w 800100"/>
                    <a:gd name="connsiteY3" fmla="*/ 883920 h 883920"/>
                    <a:gd name="connsiteX4" fmla="*/ 129540 w 800100"/>
                    <a:gd name="connsiteY4" fmla="*/ 678180 h 883920"/>
                    <a:gd name="connsiteX5" fmla="*/ 0 w 800100"/>
                    <a:gd name="connsiteY5" fmla="*/ 472440 h 883920"/>
                    <a:gd name="connsiteX6" fmla="*/ 247382 w 800100"/>
                    <a:gd name="connsiteY6" fmla="*/ 548640 h 883920"/>
                    <a:gd name="connsiteX0" fmla="*/ 323582 w 876300"/>
                    <a:gd name="connsiteY0" fmla="*/ 548640 h 883920"/>
                    <a:gd name="connsiteX1" fmla="*/ 754380 w 876300"/>
                    <a:gd name="connsiteY1" fmla="*/ 0 h 883920"/>
                    <a:gd name="connsiteX2" fmla="*/ 876300 w 876300"/>
                    <a:gd name="connsiteY2" fmla="*/ 68580 h 883920"/>
                    <a:gd name="connsiteX3" fmla="*/ 315962 w 876300"/>
                    <a:gd name="connsiteY3" fmla="*/ 883920 h 883920"/>
                    <a:gd name="connsiteX4" fmla="*/ 0 w 876300"/>
                    <a:gd name="connsiteY4" fmla="*/ 609600 h 883920"/>
                    <a:gd name="connsiteX5" fmla="*/ 76200 w 876300"/>
                    <a:gd name="connsiteY5" fmla="*/ 472440 h 883920"/>
                    <a:gd name="connsiteX6" fmla="*/ 323582 w 876300"/>
                    <a:gd name="connsiteY6" fmla="*/ 548640 h 883920"/>
                    <a:gd name="connsiteX0" fmla="*/ 323582 w 876300"/>
                    <a:gd name="connsiteY0" fmla="*/ 548640 h 883920"/>
                    <a:gd name="connsiteX1" fmla="*/ 754380 w 876300"/>
                    <a:gd name="connsiteY1" fmla="*/ 0 h 883920"/>
                    <a:gd name="connsiteX2" fmla="*/ 876300 w 876300"/>
                    <a:gd name="connsiteY2" fmla="*/ 68580 h 883920"/>
                    <a:gd name="connsiteX3" fmla="*/ 270242 w 876300"/>
                    <a:gd name="connsiteY3" fmla="*/ 883920 h 883920"/>
                    <a:gd name="connsiteX4" fmla="*/ 0 w 876300"/>
                    <a:gd name="connsiteY4" fmla="*/ 609600 h 883920"/>
                    <a:gd name="connsiteX5" fmla="*/ 76200 w 876300"/>
                    <a:gd name="connsiteY5" fmla="*/ 472440 h 883920"/>
                    <a:gd name="connsiteX6" fmla="*/ 323582 w 876300"/>
                    <a:gd name="connsiteY6" fmla="*/ 548640 h 883920"/>
                    <a:gd name="connsiteX0" fmla="*/ 323582 w 876300"/>
                    <a:gd name="connsiteY0" fmla="*/ 548640 h 914400"/>
                    <a:gd name="connsiteX1" fmla="*/ 754380 w 876300"/>
                    <a:gd name="connsiteY1" fmla="*/ 0 h 914400"/>
                    <a:gd name="connsiteX2" fmla="*/ 876300 w 876300"/>
                    <a:gd name="connsiteY2" fmla="*/ 68580 h 914400"/>
                    <a:gd name="connsiteX3" fmla="*/ 270242 w 876300"/>
                    <a:gd name="connsiteY3" fmla="*/ 914400 h 914400"/>
                    <a:gd name="connsiteX4" fmla="*/ 0 w 876300"/>
                    <a:gd name="connsiteY4" fmla="*/ 609600 h 914400"/>
                    <a:gd name="connsiteX5" fmla="*/ 76200 w 876300"/>
                    <a:gd name="connsiteY5" fmla="*/ 472440 h 914400"/>
                    <a:gd name="connsiteX6" fmla="*/ 323582 w 876300"/>
                    <a:gd name="connsiteY6" fmla="*/ 548640 h 914400"/>
                    <a:gd name="connsiteX0" fmla="*/ 308342 w 876300"/>
                    <a:gd name="connsiteY0" fmla="*/ 601980 h 914400"/>
                    <a:gd name="connsiteX1" fmla="*/ 754380 w 876300"/>
                    <a:gd name="connsiteY1" fmla="*/ 0 h 914400"/>
                    <a:gd name="connsiteX2" fmla="*/ 876300 w 876300"/>
                    <a:gd name="connsiteY2" fmla="*/ 68580 h 914400"/>
                    <a:gd name="connsiteX3" fmla="*/ 270242 w 876300"/>
                    <a:gd name="connsiteY3" fmla="*/ 914400 h 914400"/>
                    <a:gd name="connsiteX4" fmla="*/ 0 w 876300"/>
                    <a:gd name="connsiteY4" fmla="*/ 609600 h 914400"/>
                    <a:gd name="connsiteX5" fmla="*/ 76200 w 876300"/>
                    <a:gd name="connsiteY5" fmla="*/ 472440 h 914400"/>
                    <a:gd name="connsiteX6" fmla="*/ 308342 w 876300"/>
                    <a:gd name="connsiteY6" fmla="*/ 601980 h 914400"/>
                    <a:gd name="connsiteX0" fmla="*/ 308342 w 876300"/>
                    <a:gd name="connsiteY0" fmla="*/ 601980 h 876300"/>
                    <a:gd name="connsiteX1" fmla="*/ 754380 w 876300"/>
                    <a:gd name="connsiteY1" fmla="*/ 0 h 876300"/>
                    <a:gd name="connsiteX2" fmla="*/ 876300 w 876300"/>
                    <a:gd name="connsiteY2" fmla="*/ 68580 h 876300"/>
                    <a:gd name="connsiteX3" fmla="*/ 285482 w 876300"/>
                    <a:gd name="connsiteY3" fmla="*/ 876300 h 876300"/>
                    <a:gd name="connsiteX4" fmla="*/ 0 w 876300"/>
                    <a:gd name="connsiteY4" fmla="*/ 609600 h 876300"/>
                    <a:gd name="connsiteX5" fmla="*/ 76200 w 876300"/>
                    <a:gd name="connsiteY5" fmla="*/ 472440 h 876300"/>
                    <a:gd name="connsiteX6" fmla="*/ 308342 w 876300"/>
                    <a:gd name="connsiteY6" fmla="*/ 601980 h 876300"/>
                    <a:gd name="connsiteX0" fmla="*/ 331202 w 899160"/>
                    <a:gd name="connsiteY0" fmla="*/ 601980 h 876300"/>
                    <a:gd name="connsiteX1" fmla="*/ 777240 w 899160"/>
                    <a:gd name="connsiteY1" fmla="*/ 0 h 876300"/>
                    <a:gd name="connsiteX2" fmla="*/ 899160 w 899160"/>
                    <a:gd name="connsiteY2" fmla="*/ 68580 h 876300"/>
                    <a:gd name="connsiteX3" fmla="*/ 308342 w 899160"/>
                    <a:gd name="connsiteY3" fmla="*/ 876300 h 876300"/>
                    <a:gd name="connsiteX4" fmla="*/ 0 w 899160"/>
                    <a:gd name="connsiteY4" fmla="*/ 632460 h 876300"/>
                    <a:gd name="connsiteX5" fmla="*/ 99060 w 899160"/>
                    <a:gd name="connsiteY5" fmla="*/ 472440 h 876300"/>
                    <a:gd name="connsiteX6" fmla="*/ 331202 w 899160"/>
                    <a:gd name="connsiteY6" fmla="*/ 601980 h 876300"/>
                    <a:gd name="connsiteX0" fmla="*/ 323582 w 899160"/>
                    <a:gd name="connsiteY0" fmla="*/ 655320 h 876300"/>
                    <a:gd name="connsiteX1" fmla="*/ 777240 w 899160"/>
                    <a:gd name="connsiteY1" fmla="*/ 0 h 876300"/>
                    <a:gd name="connsiteX2" fmla="*/ 899160 w 899160"/>
                    <a:gd name="connsiteY2" fmla="*/ 68580 h 876300"/>
                    <a:gd name="connsiteX3" fmla="*/ 308342 w 899160"/>
                    <a:gd name="connsiteY3" fmla="*/ 876300 h 876300"/>
                    <a:gd name="connsiteX4" fmla="*/ 0 w 899160"/>
                    <a:gd name="connsiteY4" fmla="*/ 632460 h 876300"/>
                    <a:gd name="connsiteX5" fmla="*/ 99060 w 899160"/>
                    <a:gd name="connsiteY5" fmla="*/ 472440 h 876300"/>
                    <a:gd name="connsiteX6" fmla="*/ 323582 w 899160"/>
                    <a:gd name="connsiteY6" fmla="*/ 655320 h 876300"/>
                    <a:gd name="connsiteX0" fmla="*/ 323582 w 899160"/>
                    <a:gd name="connsiteY0" fmla="*/ 670560 h 891540"/>
                    <a:gd name="connsiteX1" fmla="*/ 746760 w 899160"/>
                    <a:gd name="connsiteY1" fmla="*/ 0 h 891540"/>
                    <a:gd name="connsiteX2" fmla="*/ 899160 w 899160"/>
                    <a:gd name="connsiteY2" fmla="*/ 83820 h 891540"/>
                    <a:gd name="connsiteX3" fmla="*/ 308342 w 899160"/>
                    <a:gd name="connsiteY3" fmla="*/ 891540 h 891540"/>
                    <a:gd name="connsiteX4" fmla="*/ 0 w 899160"/>
                    <a:gd name="connsiteY4" fmla="*/ 647700 h 891540"/>
                    <a:gd name="connsiteX5" fmla="*/ 99060 w 899160"/>
                    <a:gd name="connsiteY5" fmla="*/ 487680 h 891540"/>
                    <a:gd name="connsiteX6" fmla="*/ 323582 w 899160"/>
                    <a:gd name="connsiteY6" fmla="*/ 670560 h 891540"/>
                    <a:gd name="connsiteX0" fmla="*/ 323582 w 899160"/>
                    <a:gd name="connsiteY0" fmla="*/ 640080 h 891540"/>
                    <a:gd name="connsiteX1" fmla="*/ 746760 w 899160"/>
                    <a:gd name="connsiteY1" fmla="*/ 0 h 891540"/>
                    <a:gd name="connsiteX2" fmla="*/ 899160 w 899160"/>
                    <a:gd name="connsiteY2" fmla="*/ 83820 h 891540"/>
                    <a:gd name="connsiteX3" fmla="*/ 308342 w 899160"/>
                    <a:gd name="connsiteY3" fmla="*/ 891540 h 891540"/>
                    <a:gd name="connsiteX4" fmla="*/ 0 w 899160"/>
                    <a:gd name="connsiteY4" fmla="*/ 647700 h 891540"/>
                    <a:gd name="connsiteX5" fmla="*/ 99060 w 899160"/>
                    <a:gd name="connsiteY5" fmla="*/ 487680 h 891540"/>
                    <a:gd name="connsiteX6" fmla="*/ 323582 w 899160"/>
                    <a:gd name="connsiteY6" fmla="*/ 640080 h 891540"/>
                    <a:gd name="connsiteX0" fmla="*/ 283538 w 899160"/>
                    <a:gd name="connsiteY0" fmla="*/ 700339 h 891540"/>
                    <a:gd name="connsiteX1" fmla="*/ 746760 w 899160"/>
                    <a:gd name="connsiteY1" fmla="*/ 0 h 891540"/>
                    <a:gd name="connsiteX2" fmla="*/ 899160 w 899160"/>
                    <a:gd name="connsiteY2" fmla="*/ 83820 h 891540"/>
                    <a:gd name="connsiteX3" fmla="*/ 308342 w 899160"/>
                    <a:gd name="connsiteY3" fmla="*/ 891540 h 891540"/>
                    <a:gd name="connsiteX4" fmla="*/ 0 w 899160"/>
                    <a:gd name="connsiteY4" fmla="*/ 647700 h 891540"/>
                    <a:gd name="connsiteX5" fmla="*/ 99060 w 899160"/>
                    <a:gd name="connsiteY5" fmla="*/ 487680 h 891540"/>
                    <a:gd name="connsiteX6" fmla="*/ 283538 w 899160"/>
                    <a:gd name="connsiteY6" fmla="*/ 700339 h 891540"/>
                    <a:gd name="connsiteX0" fmla="*/ 283538 w 899160"/>
                    <a:gd name="connsiteY0" fmla="*/ 700339 h 891540"/>
                    <a:gd name="connsiteX1" fmla="*/ 746760 w 899160"/>
                    <a:gd name="connsiteY1" fmla="*/ 0 h 891540"/>
                    <a:gd name="connsiteX2" fmla="*/ 899160 w 899160"/>
                    <a:gd name="connsiteY2" fmla="*/ 83820 h 891540"/>
                    <a:gd name="connsiteX3" fmla="*/ 308342 w 899160"/>
                    <a:gd name="connsiteY3" fmla="*/ 891540 h 891540"/>
                    <a:gd name="connsiteX4" fmla="*/ 0 w 899160"/>
                    <a:gd name="connsiteY4" fmla="*/ 647700 h 891540"/>
                    <a:gd name="connsiteX5" fmla="*/ 67025 w 899160"/>
                    <a:gd name="connsiteY5" fmla="*/ 514462 h 891540"/>
                    <a:gd name="connsiteX6" fmla="*/ 283538 w 899160"/>
                    <a:gd name="connsiteY6" fmla="*/ 700339 h 891540"/>
                    <a:gd name="connsiteX0" fmla="*/ 283538 w 891151"/>
                    <a:gd name="connsiteY0" fmla="*/ 700339 h 891540"/>
                    <a:gd name="connsiteX1" fmla="*/ 746760 w 891151"/>
                    <a:gd name="connsiteY1" fmla="*/ 0 h 891540"/>
                    <a:gd name="connsiteX2" fmla="*/ 891151 w 891151"/>
                    <a:gd name="connsiteY2" fmla="*/ 150774 h 891540"/>
                    <a:gd name="connsiteX3" fmla="*/ 308342 w 891151"/>
                    <a:gd name="connsiteY3" fmla="*/ 891540 h 891540"/>
                    <a:gd name="connsiteX4" fmla="*/ 0 w 891151"/>
                    <a:gd name="connsiteY4" fmla="*/ 647700 h 891540"/>
                    <a:gd name="connsiteX5" fmla="*/ 67025 w 891151"/>
                    <a:gd name="connsiteY5" fmla="*/ 514462 h 891540"/>
                    <a:gd name="connsiteX6" fmla="*/ 283538 w 891151"/>
                    <a:gd name="connsiteY6" fmla="*/ 700339 h 891540"/>
                    <a:gd name="connsiteX0" fmla="*/ 283538 w 891151"/>
                    <a:gd name="connsiteY0" fmla="*/ 640080 h 831281"/>
                    <a:gd name="connsiteX1" fmla="*/ 730743 w 891151"/>
                    <a:gd name="connsiteY1" fmla="*/ 0 h 831281"/>
                    <a:gd name="connsiteX2" fmla="*/ 891151 w 891151"/>
                    <a:gd name="connsiteY2" fmla="*/ 90515 h 831281"/>
                    <a:gd name="connsiteX3" fmla="*/ 308342 w 891151"/>
                    <a:gd name="connsiteY3" fmla="*/ 831281 h 831281"/>
                    <a:gd name="connsiteX4" fmla="*/ 0 w 891151"/>
                    <a:gd name="connsiteY4" fmla="*/ 587441 h 831281"/>
                    <a:gd name="connsiteX5" fmla="*/ 67025 w 891151"/>
                    <a:gd name="connsiteY5" fmla="*/ 454203 h 831281"/>
                    <a:gd name="connsiteX6" fmla="*/ 283538 w 891151"/>
                    <a:gd name="connsiteY6" fmla="*/ 640080 h 831281"/>
                    <a:gd name="connsiteX0" fmla="*/ 275530 w 891151"/>
                    <a:gd name="connsiteY0" fmla="*/ 599908 h 831281"/>
                    <a:gd name="connsiteX1" fmla="*/ 730743 w 891151"/>
                    <a:gd name="connsiteY1" fmla="*/ 0 h 831281"/>
                    <a:gd name="connsiteX2" fmla="*/ 891151 w 891151"/>
                    <a:gd name="connsiteY2" fmla="*/ 90515 h 831281"/>
                    <a:gd name="connsiteX3" fmla="*/ 308342 w 891151"/>
                    <a:gd name="connsiteY3" fmla="*/ 831281 h 831281"/>
                    <a:gd name="connsiteX4" fmla="*/ 0 w 891151"/>
                    <a:gd name="connsiteY4" fmla="*/ 587441 h 831281"/>
                    <a:gd name="connsiteX5" fmla="*/ 67025 w 891151"/>
                    <a:gd name="connsiteY5" fmla="*/ 454203 h 831281"/>
                    <a:gd name="connsiteX6" fmla="*/ 275530 w 891151"/>
                    <a:gd name="connsiteY6" fmla="*/ 599908 h 831281"/>
                    <a:gd name="connsiteX0" fmla="*/ 307565 w 923186"/>
                    <a:gd name="connsiteY0" fmla="*/ 599908 h 831281"/>
                    <a:gd name="connsiteX1" fmla="*/ 762778 w 923186"/>
                    <a:gd name="connsiteY1" fmla="*/ 0 h 831281"/>
                    <a:gd name="connsiteX2" fmla="*/ 923186 w 923186"/>
                    <a:gd name="connsiteY2" fmla="*/ 90515 h 831281"/>
                    <a:gd name="connsiteX3" fmla="*/ 340377 w 923186"/>
                    <a:gd name="connsiteY3" fmla="*/ 831281 h 831281"/>
                    <a:gd name="connsiteX4" fmla="*/ 0 w 923186"/>
                    <a:gd name="connsiteY4" fmla="*/ 620918 h 831281"/>
                    <a:gd name="connsiteX5" fmla="*/ 99060 w 923186"/>
                    <a:gd name="connsiteY5" fmla="*/ 454203 h 831281"/>
                    <a:gd name="connsiteX6" fmla="*/ 307565 w 923186"/>
                    <a:gd name="connsiteY6" fmla="*/ 599908 h 831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23186" h="831281">
                      <a:moveTo>
                        <a:pt x="307565" y="599908"/>
                      </a:moveTo>
                      <a:lnTo>
                        <a:pt x="762778" y="0"/>
                      </a:lnTo>
                      <a:lnTo>
                        <a:pt x="923186" y="90515"/>
                      </a:lnTo>
                      <a:lnTo>
                        <a:pt x="340377" y="831281"/>
                      </a:lnTo>
                      <a:lnTo>
                        <a:pt x="0" y="620918"/>
                      </a:lnTo>
                      <a:lnTo>
                        <a:pt x="99060" y="454203"/>
                      </a:lnTo>
                      <a:lnTo>
                        <a:pt x="307565" y="59990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E36F1F26-CBD3-453B-99E9-C1C21D2CF6C1}"/>
                  </a:ext>
                </a:extLst>
              </p:cNvPr>
              <p:cNvGrpSpPr/>
              <p:nvPr/>
            </p:nvGrpSpPr>
            <p:grpSpPr>
              <a:xfrm>
                <a:off x="11768007" y="6765613"/>
                <a:ext cx="586844" cy="559969"/>
                <a:chOff x="2971799" y="1957742"/>
                <a:chExt cx="1174521" cy="1120738"/>
              </a:xfrm>
              <a:solidFill>
                <a:schemeClr val="accent3"/>
              </a:solidFill>
            </p:grpSpPr>
            <p:sp>
              <p:nvSpPr>
                <p:cNvPr id="20" name="Freeform 422">
                  <a:extLst>
                    <a:ext uri="{FF2B5EF4-FFF2-40B4-BE49-F238E27FC236}">
                      <a16:creationId xmlns:a16="http://schemas.microsoft.com/office/drawing/2014/main" id="{55B4E6BA-BF7A-48EF-A73C-D62FE4D8A4BC}"/>
                    </a:ext>
                  </a:extLst>
                </p:cNvPr>
                <p:cNvSpPr/>
                <p:nvPr/>
              </p:nvSpPr>
              <p:spPr>
                <a:xfrm>
                  <a:off x="2971799" y="2354580"/>
                  <a:ext cx="543605" cy="723900"/>
                </a:xfrm>
                <a:custGeom>
                  <a:avLst/>
                  <a:gdLst>
                    <a:gd name="connsiteX0" fmla="*/ 432877 w 546522"/>
                    <a:gd name="connsiteY0" fmla="*/ 0 h 723900"/>
                    <a:gd name="connsiteX1" fmla="*/ 457198 w 546522"/>
                    <a:gd name="connsiteY1" fmla="*/ 0 h 723900"/>
                    <a:gd name="connsiteX2" fmla="*/ 541454 w 546522"/>
                    <a:gd name="connsiteY2" fmla="*/ 55849 h 723900"/>
                    <a:gd name="connsiteX3" fmla="*/ 546522 w 546522"/>
                    <a:gd name="connsiteY3" fmla="*/ 80948 h 723900"/>
                    <a:gd name="connsiteX4" fmla="*/ 91442 w 546522"/>
                    <a:gd name="connsiteY4" fmla="*/ 0 h 723900"/>
                    <a:gd name="connsiteX5" fmla="*/ 294237 w 546522"/>
                    <a:gd name="connsiteY5" fmla="*/ 0 h 723900"/>
                    <a:gd name="connsiteX6" fmla="*/ 259248 w 546522"/>
                    <a:gd name="connsiteY6" fmla="*/ 99060 h 723900"/>
                    <a:gd name="connsiteX7" fmla="*/ 147939 w 546522"/>
                    <a:gd name="connsiteY7" fmla="*/ 99060 h 723900"/>
                    <a:gd name="connsiteX8" fmla="*/ 84747 w 546522"/>
                    <a:gd name="connsiteY8" fmla="*/ 162252 h 723900"/>
                    <a:gd name="connsiteX9" fmla="*/ 84747 w 546522"/>
                    <a:gd name="connsiteY9" fmla="*/ 561648 h 723900"/>
                    <a:gd name="connsiteX10" fmla="*/ 147939 w 546522"/>
                    <a:gd name="connsiteY10" fmla="*/ 624840 h 723900"/>
                    <a:gd name="connsiteX11" fmla="*/ 400702 w 546522"/>
                    <a:gd name="connsiteY11" fmla="*/ 624840 h 723900"/>
                    <a:gd name="connsiteX12" fmla="*/ 458928 w 546522"/>
                    <a:gd name="connsiteY12" fmla="*/ 586245 h 723900"/>
                    <a:gd name="connsiteX13" fmla="*/ 460480 w 546522"/>
                    <a:gd name="connsiteY13" fmla="*/ 578560 h 723900"/>
                    <a:gd name="connsiteX14" fmla="*/ 543605 w 546522"/>
                    <a:gd name="connsiteY14" fmla="*/ 657400 h 723900"/>
                    <a:gd name="connsiteX15" fmla="*/ 541454 w 546522"/>
                    <a:gd name="connsiteY15" fmla="*/ 668051 h 723900"/>
                    <a:gd name="connsiteX16" fmla="*/ 457198 w 546522"/>
                    <a:gd name="connsiteY16" fmla="*/ 723900 h 723900"/>
                    <a:gd name="connsiteX17" fmla="*/ 91442 w 546522"/>
                    <a:gd name="connsiteY17" fmla="*/ 723900 h 723900"/>
                    <a:gd name="connsiteX18" fmla="*/ 0 w 546522"/>
                    <a:gd name="connsiteY18" fmla="*/ 632458 h 723900"/>
                    <a:gd name="connsiteX19" fmla="*/ 0 w 546522"/>
                    <a:gd name="connsiteY19" fmla="*/ 91442 h 723900"/>
                    <a:gd name="connsiteX20" fmla="*/ 91442 w 546522"/>
                    <a:gd name="connsiteY20" fmla="*/ 0 h 723900"/>
                    <a:gd name="connsiteX0" fmla="*/ 432877 w 543605"/>
                    <a:gd name="connsiteY0" fmla="*/ 0 h 723900"/>
                    <a:gd name="connsiteX1" fmla="*/ 457198 w 543605"/>
                    <a:gd name="connsiteY1" fmla="*/ 0 h 723900"/>
                    <a:gd name="connsiteX2" fmla="*/ 541454 w 543605"/>
                    <a:gd name="connsiteY2" fmla="*/ 55849 h 723900"/>
                    <a:gd name="connsiteX3" fmla="*/ 432877 w 543605"/>
                    <a:gd name="connsiteY3" fmla="*/ 0 h 723900"/>
                    <a:gd name="connsiteX4" fmla="*/ 91442 w 543605"/>
                    <a:gd name="connsiteY4" fmla="*/ 0 h 723900"/>
                    <a:gd name="connsiteX5" fmla="*/ 294237 w 543605"/>
                    <a:gd name="connsiteY5" fmla="*/ 0 h 723900"/>
                    <a:gd name="connsiteX6" fmla="*/ 259248 w 543605"/>
                    <a:gd name="connsiteY6" fmla="*/ 99060 h 723900"/>
                    <a:gd name="connsiteX7" fmla="*/ 147939 w 543605"/>
                    <a:gd name="connsiteY7" fmla="*/ 99060 h 723900"/>
                    <a:gd name="connsiteX8" fmla="*/ 84747 w 543605"/>
                    <a:gd name="connsiteY8" fmla="*/ 162252 h 723900"/>
                    <a:gd name="connsiteX9" fmla="*/ 84747 w 543605"/>
                    <a:gd name="connsiteY9" fmla="*/ 561648 h 723900"/>
                    <a:gd name="connsiteX10" fmla="*/ 147939 w 543605"/>
                    <a:gd name="connsiteY10" fmla="*/ 624840 h 723900"/>
                    <a:gd name="connsiteX11" fmla="*/ 400702 w 543605"/>
                    <a:gd name="connsiteY11" fmla="*/ 624840 h 723900"/>
                    <a:gd name="connsiteX12" fmla="*/ 458928 w 543605"/>
                    <a:gd name="connsiteY12" fmla="*/ 586245 h 723900"/>
                    <a:gd name="connsiteX13" fmla="*/ 460480 w 543605"/>
                    <a:gd name="connsiteY13" fmla="*/ 578560 h 723900"/>
                    <a:gd name="connsiteX14" fmla="*/ 543605 w 543605"/>
                    <a:gd name="connsiteY14" fmla="*/ 657400 h 723900"/>
                    <a:gd name="connsiteX15" fmla="*/ 541454 w 543605"/>
                    <a:gd name="connsiteY15" fmla="*/ 668051 h 723900"/>
                    <a:gd name="connsiteX16" fmla="*/ 457198 w 543605"/>
                    <a:gd name="connsiteY16" fmla="*/ 723900 h 723900"/>
                    <a:gd name="connsiteX17" fmla="*/ 91442 w 543605"/>
                    <a:gd name="connsiteY17" fmla="*/ 723900 h 723900"/>
                    <a:gd name="connsiteX18" fmla="*/ 0 w 543605"/>
                    <a:gd name="connsiteY18" fmla="*/ 632458 h 723900"/>
                    <a:gd name="connsiteX19" fmla="*/ 0 w 543605"/>
                    <a:gd name="connsiteY19" fmla="*/ 91442 h 723900"/>
                    <a:gd name="connsiteX20" fmla="*/ 91442 w 543605"/>
                    <a:gd name="connsiteY20" fmla="*/ 0 h 723900"/>
                    <a:gd name="connsiteX0" fmla="*/ 432877 w 543605"/>
                    <a:gd name="connsiteY0" fmla="*/ 0 h 723900"/>
                    <a:gd name="connsiteX1" fmla="*/ 457198 w 543605"/>
                    <a:gd name="connsiteY1" fmla="*/ 0 h 723900"/>
                    <a:gd name="connsiteX2" fmla="*/ 432877 w 543605"/>
                    <a:gd name="connsiteY2" fmla="*/ 0 h 723900"/>
                    <a:gd name="connsiteX3" fmla="*/ 91442 w 543605"/>
                    <a:gd name="connsiteY3" fmla="*/ 0 h 723900"/>
                    <a:gd name="connsiteX4" fmla="*/ 294237 w 543605"/>
                    <a:gd name="connsiteY4" fmla="*/ 0 h 723900"/>
                    <a:gd name="connsiteX5" fmla="*/ 259248 w 543605"/>
                    <a:gd name="connsiteY5" fmla="*/ 99060 h 723900"/>
                    <a:gd name="connsiteX6" fmla="*/ 147939 w 543605"/>
                    <a:gd name="connsiteY6" fmla="*/ 99060 h 723900"/>
                    <a:gd name="connsiteX7" fmla="*/ 84747 w 543605"/>
                    <a:gd name="connsiteY7" fmla="*/ 162252 h 723900"/>
                    <a:gd name="connsiteX8" fmla="*/ 84747 w 543605"/>
                    <a:gd name="connsiteY8" fmla="*/ 561648 h 723900"/>
                    <a:gd name="connsiteX9" fmla="*/ 147939 w 543605"/>
                    <a:gd name="connsiteY9" fmla="*/ 624840 h 723900"/>
                    <a:gd name="connsiteX10" fmla="*/ 400702 w 543605"/>
                    <a:gd name="connsiteY10" fmla="*/ 624840 h 723900"/>
                    <a:gd name="connsiteX11" fmla="*/ 458928 w 543605"/>
                    <a:gd name="connsiteY11" fmla="*/ 586245 h 723900"/>
                    <a:gd name="connsiteX12" fmla="*/ 460480 w 543605"/>
                    <a:gd name="connsiteY12" fmla="*/ 578560 h 723900"/>
                    <a:gd name="connsiteX13" fmla="*/ 543605 w 543605"/>
                    <a:gd name="connsiteY13" fmla="*/ 657400 h 723900"/>
                    <a:gd name="connsiteX14" fmla="*/ 541454 w 543605"/>
                    <a:gd name="connsiteY14" fmla="*/ 668051 h 723900"/>
                    <a:gd name="connsiteX15" fmla="*/ 457198 w 543605"/>
                    <a:gd name="connsiteY15" fmla="*/ 723900 h 723900"/>
                    <a:gd name="connsiteX16" fmla="*/ 91442 w 543605"/>
                    <a:gd name="connsiteY16" fmla="*/ 723900 h 723900"/>
                    <a:gd name="connsiteX17" fmla="*/ 0 w 543605"/>
                    <a:gd name="connsiteY17" fmla="*/ 632458 h 723900"/>
                    <a:gd name="connsiteX18" fmla="*/ 0 w 543605"/>
                    <a:gd name="connsiteY18" fmla="*/ 91442 h 723900"/>
                    <a:gd name="connsiteX19" fmla="*/ 91442 w 543605"/>
                    <a:gd name="connsiteY19" fmla="*/ 0 h 723900"/>
                    <a:gd name="connsiteX0" fmla="*/ 91442 w 543605"/>
                    <a:gd name="connsiteY0" fmla="*/ 0 h 723900"/>
                    <a:gd name="connsiteX1" fmla="*/ 294237 w 543605"/>
                    <a:gd name="connsiteY1" fmla="*/ 0 h 723900"/>
                    <a:gd name="connsiteX2" fmla="*/ 259248 w 543605"/>
                    <a:gd name="connsiteY2" fmla="*/ 99060 h 723900"/>
                    <a:gd name="connsiteX3" fmla="*/ 147939 w 543605"/>
                    <a:gd name="connsiteY3" fmla="*/ 99060 h 723900"/>
                    <a:gd name="connsiteX4" fmla="*/ 84747 w 543605"/>
                    <a:gd name="connsiteY4" fmla="*/ 162252 h 723900"/>
                    <a:gd name="connsiteX5" fmla="*/ 84747 w 543605"/>
                    <a:gd name="connsiteY5" fmla="*/ 561648 h 723900"/>
                    <a:gd name="connsiteX6" fmla="*/ 147939 w 543605"/>
                    <a:gd name="connsiteY6" fmla="*/ 624840 h 723900"/>
                    <a:gd name="connsiteX7" fmla="*/ 400702 w 543605"/>
                    <a:gd name="connsiteY7" fmla="*/ 624840 h 723900"/>
                    <a:gd name="connsiteX8" fmla="*/ 458928 w 543605"/>
                    <a:gd name="connsiteY8" fmla="*/ 586245 h 723900"/>
                    <a:gd name="connsiteX9" fmla="*/ 460480 w 543605"/>
                    <a:gd name="connsiteY9" fmla="*/ 578560 h 723900"/>
                    <a:gd name="connsiteX10" fmla="*/ 543605 w 543605"/>
                    <a:gd name="connsiteY10" fmla="*/ 657400 h 723900"/>
                    <a:gd name="connsiteX11" fmla="*/ 541454 w 543605"/>
                    <a:gd name="connsiteY11" fmla="*/ 668051 h 723900"/>
                    <a:gd name="connsiteX12" fmla="*/ 457198 w 543605"/>
                    <a:gd name="connsiteY12" fmla="*/ 723900 h 723900"/>
                    <a:gd name="connsiteX13" fmla="*/ 91442 w 543605"/>
                    <a:gd name="connsiteY13" fmla="*/ 723900 h 723900"/>
                    <a:gd name="connsiteX14" fmla="*/ 0 w 543605"/>
                    <a:gd name="connsiteY14" fmla="*/ 632458 h 723900"/>
                    <a:gd name="connsiteX15" fmla="*/ 0 w 543605"/>
                    <a:gd name="connsiteY15" fmla="*/ 91442 h 723900"/>
                    <a:gd name="connsiteX16" fmla="*/ 91442 w 543605"/>
                    <a:gd name="connsiteY16" fmla="*/ 0 h 723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543605" h="723900">
                      <a:moveTo>
                        <a:pt x="91442" y="0"/>
                      </a:moveTo>
                      <a:lnTo>
                        <a:pt x="294237" y="0"/>
                      </a:lnTo>
                      <a:lnTo>
                        <a:pt x="259248" y="99060"/>
                      </a:lnTo>
                      <a:lnTo>
                        <a:pt x="147939" y="99060"/>
                      </a:lnTo>
                      <a:cubicBezTo>
                        <a:pt x="113039" y="99060"/>
                        <a:pt x="84747" y="127352"/>
                        <a:pt x="84747" y="162252"/>
                      </a:cubicBezTo>
                      <a:lnTo>
                        <a:pt x="84747" y="561648"/>
                      </a:lnTo>
                      <a:cubicBezTo>
                        <a:pt x="84747" y="596548"/>
                        <a:pt x="113039" y="624840"/>
                        <a:pt x="147939" y="624840"/>
                      </a:cubicBezTo>
                      <a:lnTo>
                        <a:pt x="400702" y="624840"/>
                      </a:lnTo>
                      <a:cubicBezTo>
                        <a:pt x="426877" y="624840"/>
                        <a:pt x="449335" y="608926"/>
                        <a:pt x="458928" y="586245"/>
                      </a:cubicBezTo>
                      <a:lnTo>
                        <a:pt x="460480" y="578560"/>
                      </a:lnTo>
                      <a:lnTo>
                        <a:pt x="543605" y="657400"/>
                      </a:lnTo>
                      <a:lnTo>
                        <a:pt x="541454" y="668051"/>
                      </a:lnTo>
                      <a:cubicBezTo>
                        <a:pt x="527573" y="700871"/>
                        <a:pt x="495075" y="723900"/>
                        <a:pt x="457198" y="723900"/>
                      </a:cubicBezTo>
                      <a:lnTo>
                        <a:pt x="91442" y="723900"/>
                      </a:lnTo>
                      <a:cubicBezTo>
                        <a:pt x="40940" y="723900"/>
                        <a:pt x="0" y="682960"/>
                        <a:pt x="0" y="632458"/>
                      </a:cubicBezTo>
                      <a:lnTo>
                        <a:pt x="0" y="91442"/>
                      </a:lnTo>
                      <a:cubicBezTo>
                        <a:pt x="0" y="40940"/>
                        <a:pt x="40940" y="0"/>
                        <a:pt x="9144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DA0C781A-DC3B-4062-B679-45171202E2B5}"/>
                    </a:ext>
                  </a:extLst>
                </p:cNvPr>
                <p:cNvSpPr/>
                <p:nvPr/>
              </p:nvSpPr>
              <p:spPr>
                <a:xfrm>
                  <a:off x="3267940" y="1957742"/>
                  <a:ext cx="878380" cy="946077"/>
                </a:xfrm>
                <a:custGeom>
                  <a:avLst/>
                  <a:gdLst>
                    <a:gd name="connsiteX0" fmla="*/ 0 w 910858"/>
                    <a:gd name="connsiteY0" fmla="*/ 0 h 1112520"/>
                    <a:gd name="connsiteX1" fmla="*/ 910858 w 910858"/>
                    <a:gd name="connsiteY1" fmla="*/ 0 h 1112520"/>
                    <a:gd name="connsiteX2" fmla="*/ 910858 w 910858"/>
                    <a:gd name="connsiteY2" fmla="*/ 1112520 h 1112520"/>
                    <a:gd name="connsiteX3" fmla="*/ 0 w 910858"/>
                    <a:gd name="connsiteY3" fmla="*/ 1112520 h 1112520"/>
                    <a:gd name="connsiteX4" fmla="*/ 0 w 910858"/>
                    <a:gd name="connsiteY4" fmla="*/ 0 h 1112520"/>
                    <a:gd name="connsiteX0" fmla="*/ 0 w 910858"/>
                    <a:gd name="connsiteY0" fmla="*/ 0 h 1112520"/>
                    <a:gd name="connsiteX1" fmla="*/ 872758 w 910858"/>
                    <a:gd name="connsiteY1" fmla="*/ 0 h 1112520"/>
                    <a:gd name="connsiteX2" fmla="*/ 910858 w 910858"/>
                    <a:gd name="connsiteY2" fmla="*/ 1112520 h 1112520"/>
                    <a:gd name="connsiteX3" fmla="*/ 0 w 910858"/>
                    <a:gd name="connsiteY3" fmla="*/ 1112520 h 1112520"/>
                    <a:gd name="connsiteX4" fmla="*/ 0 w 910858"/>
                    <a:gd name="connsiteY4" fmla="*/ 0 h 1112520"/>
                    <a:gd name="connsiteX0" fmla="*/ 0 w 994678"/>
                    <a:gd name="connsiteY0" fmla="*/ 0 h 1112520"/>
                    <a:gd name="connsiteX1" fmla="*/ 872758 w 994678"/>
                    <a:gd name="connsiteY1" fmla="*/ 0 h 1112520"/>
                    <a:gd name="connsiteX2" fmla="*/ 994678 w 994678"/>
                    <a:gd name="connsiteY2" fmla="*/ 68580 h 1112520"/>
                    <a:gd name="connsiteX3" fmla="*/ 0 w 994678"/>
                    <a:gd name="connsiteY3" fmla="*/ 1112520 h 1112520"/>
                    <a:gd name="connsiteX4" fmla="*/ 0 w 994678"/>
                    <a:gd name="connsiteY4" fmla="*/ 0 h 1112520"/>
                    <a:gd name="connsiteX0" fmla="*/ 0 w 994678"/>
                    <a:gd name="connsiteY0" fmla="*/ 0 h 883920"/>
                    <a:gd name="connsiteX1" fmla="*/ 872758 w 994678"/>
                    <a:gd name="connsiteY1" fmla="*/ 0 h 883920"/>
                    <a:gd name="connsiteX2" fmla="*/ 994678 w 994678"/>
                    <a:gd name="connsiteY2" fmla="*/ 68580 h 883920"/>
                    <a:gd name="connsiteX3" fmla="*/ 434340 w 994678"/>
                    <a:gd name="connsiteY3" fmla="*/ 883920 h 883920"/>
                    <a:gd name="connsiteX4" fmla="*/ 0 w 994678"/>
                    <a:gd name="connsiteY4" fmla="*/ 0 h 883920"/>
                    <a:gd name="connsiteX0" fmla="*/ 7620 w 560338"/>
                    <a:gd name="connsiteY0" fmla="*/ 548640 h 883920"/>
                    <a:gd name="connsiteX1" fmla="*/ 438418 w 560338"/>
                    <a:gd name="connsiteY1" fmla="*/ 0 h 883920"/>
                    <a:gd name="connsiteX2" fmla="*/ 560338 w 560338"/>
                    <a:gd name="connsiteY2" fmla="*/ 68580 h 883920"/>
                    <a:gd name="connsiteX3" fmla="*/ 0 w 560338"/>
                    <a:gd name="connsiteY3" fmla="*/ 883920 h 883920"/>
                    <a:gd name="connsiteX4" fmla="*/ 7620 w 560338"/>
                    <a:gd name="connsiteY4" fmla="*/ 548640 h 883920"/>
                    <a:gd name="connsiteX0" fmla="*/ 18782 w 571500"/>
                    <a:gd name="connsiteY0" fmla="*/ 548640 h 883920"/>
                    <a:gd name="connsiteX1" fmla="*/ 449580 w 571500"/>
                    <a:gd name="connsiteY1" fmla="*/ 0 h 883920"/>
                    <a:gd name="connsiteX2" fmla="*/ 571500 w 571500"/>
                    <a:gd name="connsiteY2" fmla="*/ 68580 h 883920"/>
                    <a:gd name="connsiteX3" fmla="*/ 11162 w 571500"/>
                    <a:gd name="connsiteY3" fmla="*/ 883920 h 883920"/>
                    <a:gd name="connsiteX4" fmla="*/ 0 w 571500"/>
                    <a:gd name="connsiteY4" fmla="*/ 739140 h 883920"/>
                    <a:gd name="connsiteX5" fmla="*/ 18782 w 571500"/>
                    <a:gd name="connsiteY5" fmla="*/ 548640 h 883920"/>
                    <a:gd name="connsiteX0" fmla="*/ 247382 w 800100"/>
                    <a:gd name="connsiteY0" fmla="*/ 548640 h 883920"/>
                    <a:gd name="connsiteX1" fmla="*/ 678180 w 800100"/>
                    <a:gd name="connsiteY1" fmla="*/ 0 h 883920"/>
                    <a:gd name="connsiteX2" fmla="*/ 800100 w 800100"/>
                    <a:gd name="connsiteY2" fmla="*/ 68580 h 883920"/>
                    <a:gd name="connsiteX3" fmla="*/ 239762 w 800100"/>
                    <a:gd name="connsiteY3" fmla="*/ 883920 h 883920"/>
                    <a:gd name="connsiteX4" fmla="*/ 0 w 800100"/>
                    <a:gd name="connsiteY4" fmla="*/ 472440 h 883920"/>
                    <a:gd name="connsiteX5" fmla="*/ 247382 w 800100"/>
                    <a:gd name="connsiteY5" fmla="*/ 548640 h 883920"/>
                    <a:gd name="connsiteX0" fmla="*/ 247382 w 800100"/>
                    <a:gd name="connsiteY0" fmla="*/ 548640 h 883920"/>
                    <a:gd name="connsiteX1" fmla="*/ 678180 w 800100"/>
                    <a:gd name="connsiteY1" fmla="*/ 0 h 883920"/>
                    <a:gd name="connsiteX2" fmla="*/ 800100 w 800100"/>
                    <a:gd name="connsiteY2" fmla="*/ 68580 h 883920"/>
                    <a:gd name="connsiteX3" fmla="*/ 239762 w 800100"/>
                    <a:gd name="connsiteY3" fmla="*/ 883920 h 883920"/>
                    <a:gd name="connsiteX4" fmla="*/ 129540 w 800100"/>
                    <a:gd name="connsiteY4" fmla="*/ 678180 h 883920"/>
                    <a:gd name="connsiteX5" fmla="*/ 0 w 800100"/>
                    <a:gd name="connsiteY5" fmla="*/ 472440 h 883920"/>
                    <a:gd name="connsiteX6" fmla="*/ 247382 w 800100"/>
                    <a:gd name="connsiteY6" fmla="*/ 548640 h 883920"/>
                    <a:gd name="connsiteX0" fmla="*/ 323582 w 876300"/>
                    <a:gd name="connsiteY0" fmla="*/ 548640 h 883920"/>
                    <a:gd name="connsiteX1" fmla="*/ 754380 w 876300"/>
                    <a:gd name="connsiteY1" fmla="*/ 0 h 883920"/>
                    <a:gd name="connsiteX2" fmla="*/ 876300 w 876300"/>
                    <a:gd name="connsiteY2" fmla="*/ 68580 h 883920"/>
                    <a:gd name="connsiteX3" fmla="*/ 315962 w 876300"/>
                    <a:gd name="connsiteY3" fmla="*/ 883920 h 883920"/>
                    <a:gd name="connsiteX4" fmla="*/ 0 w 876300"/>
                    <a:gd name="connsiteY4" fmla="*/ 609600 h 883920"/>
                    <a:gd name="connsiteX5" fmla="*/ 76200 w 876300"/>
                    <a:gd name="connsiteY5" fmla="*/ 472440 h 883920"/>
                    <a:gd name="connsiteX6" fmla="*/ 323582 w 876300"/>
                    <a:gd name="connsiteY6" fmla="*/ 548640 h 883920"/>
                    <a:gd name="connsiteX0" fmla="*/ 323582 w 876300"/>
                    <a:gd name="connsiteY0" fmla="*/ 548640 h 883920"/>
                    <a:gd name="connsiteX1" fmla="*/ 754380 w 876300"/>
                    <a:gd name="connsiteY1" fmla="*/ 0 h 883920"/>
                    <a:gd name="connsiteX2" fmla="*/ 876300 w 876300"/>
                    <a:gd name="connsiteY2" fmla="*/ 68580 h 883920"/>
                    <a:gd name="connsiteX3" fmla="*/ 270242 w 876300"/>
                    <a:gd name="connsiteY3" fmla="*/ 883920 h 883920"/>
                    <a:gd name="connsiteX4" fmla="*/ 0 w 876300"/>
                    <a:gd name="connsiteY4" fmla="*/ 609600 h 883920"/>
                    <a:gd name="connsiteX5" fmla="*/ 76200 w 876300"/>
                    <a:gd name="connsiteY5" fmla="*/ 472440 h 883920"/>
                    <a:gd name="connsiteX6" fmla="*/ 323582 w 876300"/>
                    <a:gd name="connsiteY6" fmla="*/ 548640 h 883920"/>
                    <a:gd name="connsiteX0" fmla="*/ 323582 w 876300"/>
                    <a:gd name="connsiteY0" fmla="*/ 548640 h 914400"/>
                    <a:gd name="connsiteX1" fmla="*/ 754380 w 876300"/>
                    <a:gd name="connsiteY1" fmla="*/ 0 h 914400"/>
                    <a:gd name="connsiteX2" fmla="*/ 876300 w 876300"/>
                    <a:gd name="connsiteY2" fmla="*/ 68580 h 914400"/>
                    <a:gd name="connsiteX3" fmla="*/ 270242 w 876300"/>
                    <a:gd name="connsiteY3" fmla="*/ 914400 h 914400"/>
                    <a:gd name="connsiteX4" fmla="*/ 0 w 876300"/>
                    <a:gd name="connsiteY4" fmla="*/ 609600 h 914400"/>
                    <a:gd name="connsiteX5" fmla="*/ 76200 w 876300"/>
                    <a:gd name="connsiteY5" fmla="*/ 472440 h 914400"/>
                    <a:gd name="connsiteX6" fmla="*/ 323582 w 876300"/>
                    <a:gd name="connsiteY6" fmla="*/ 548640 h 914400"/>
                    <a:gd name="connsiteX0" fmla="*/ 308342 w 876300"/>
                    <a:gd name="connsiteY0" fmla="*/ 601980 h 914400"/>
                    <a:gd name="connsiteX1" fmla="*/ 754380 w 876300"/>
                    <a:gd name="connsiteY1" fmla="*/ 0 h 914400"/>
                    <a:gd name="connsiteX2" fmla="*/ 876300 w 876300"/>
                    <a:gd name="connsiteY2" fmla="*/ 68580 h 914400"/>
                    <a:gd name="connsiteX3" fmla="*/ 270242 w 876300"/>
                    <a:gd name="connsiteY3" fmla="*/ 914400 h 914400"/>
                    <a:gd name="connsiteX4" fmla="*/ 0 w 876300"/>
                    <a:gd name="connsiteY4" fmla="*/ 609600 h 914400"/>
                    <a:gd name="connsiteX5" fmla="*/ 76200 w 876300"/>
                    <a:gd name="connsiteY5" fmla="*/ 472440 h 914400"/>
                    <a:gd name="connsiteX6" fmla="*/ 308342 w 876300"/>
                    <a:gd name="connsiteY6" fmla="*/ 601980 h 914400"/>
                    <a:gd name="connsiteX0" fmla="*/ 308342 w 876300"/>
                    <a:gd name="connsiteY0" fmla="*/ 601980 h 876300"/>
                    <a:gd name="connsiteX1" fmla="*/ 754380 w 876300"/>
                    <a:gd name="connsiteY1" fmla="*/ 0 h 876300"/>
                    <a:gd name="connsiteX2" fmla="*/ 876300 w 876300"/>
                    <a:gd name="connsiteY2" fmla="*/ 68580 h 876300"/>
                    <a:gd name="connsiteX3" fmla="*/ 285482 w 876300"/>
                    <a:gd name="connsiteY3" fmla="*/ 876300 h 876300"/>
                    <a:gd name="connsiteX4" fmla="*/ 0 w 876300"/>
                    <a:gd name="connsiteY4" fmla="*/ 609600 h 876300"/>
                    <a:gd name="connsiteX5" fmla="*/ 76200 w 876300"/>
                    <a:gd name="connsiteY5" fmla="*/ 472440 h 876300"/>
                    <a:gd name="connsiteX6" fmla="*/ 308342 w 876300"/>
                    <a:gd name="connsiteY6" fmla="*/ 601980 h 876300"/>
                    <a:gd name="connsiteX0" fmla="*/ 331202 w 899160"/>
                    <a:gd name="connsiteY0" fmla="*/ 601980 h 876300"/>
                    <a:gd name="connsiteX1" fmla="*/ 777240 w 899160"/>
                    <a:gd name="connsiteY1" fmla="*/ 0 h 876300"/>
                    <a:gd name="connsiteX2" fmla="*/ 899160 w 899160"/>
                    <a:gd name="connsiteY2" fmla="*/ 68580 h 876300"/>
                    <a:gd name="connsiteX3" fmla="*/ 308342 w 899160"/>
                    <a:gd name="connsiteY3" fmla="*/ 876300 h 876300"/>
                    <a:gd name="connsiteX4" fmla="*/ 0 w 899160"/>
                    <a:gd name="connsiteY4" fmla="*/ 632460 h 876300"/>
                    <a:gd name="connsiteX5" fmla="*/ 99060 w 899160"/>
                    <a:gd name="connsiteY5" fmla="*/ 472440 h 876300"/>
                    <a:gd name="connsiteX6" fmla="*/ 331202 w 899160"/>
                    <a:gd name="connsiteY6" fmla="*/ 601980 h 876300"/>
                    <a:gd name="connsiteX0" fmla="*/ 323582 w 899160"/>
                    <a:gd name="connsiteY0" fmla="*/ 655320 h 876300"/>
                    <a:gd name="connsiteX1" fmla="*/ 777240 w 899160"/>
                    <a:gd name="connsiteY1" fmla="*/ 0 h 876300"/>
                    <a:gd name="connsiteX2" fmla="*/ 899160 w 899160"/>
                    <a:gd name="connsiteY2" fmla="*/ 68580 h 876300"/>
                    <a:gd name="connsiteX3" fmla="*/ 308342 w 899160"/>
                    <a:gd name="connsiteY3" fmla="*/ 876300 h 876300"/>
                    <a:gd name="connsiteX4" fmla="*/ 0 w 899160"/>
                    <a:gd name="connsiteY4" fmla="*/ 632460 h 876300"/>
                    <a:gd name="connsiteX5" fmla="*/ 99060 w 899160"/>
                    <a:gd name="connsiteY5" fmla="*/ 472440 h 876300"/>
                    <a:gd name="connsiteX6" fmla="*/ 323582 w 899160"/>
                    <a:gd name="connsiteY6" fmla="*/ 655320 h 876300"/>
                    <a:gd name="connsiteX0" fmla="*/ 323582 w 899160"/>
                    <a:gd name="connsiteY0" fmla="*/ 670560 h 891540"/>
                    <a:gd name="connsiteX1" fmla="*/ 746760 w 899160"/>
                    <a:gd name="connsiteY1" fmla="*/ 0 h 891540"/>
                    <a:gd name="connsiteX2" fmla="*/ 899160 w 899160"/>
                    <a:gd name="connsiteY2" fmla="*/ 83820 h 891540"/>
                    <a:gd name="connsiteX3" fmla="*/ 308342 w 899160"/>
                    <a:gd name="connsiteY3" fmla="*/ 891540 h 891540"/>
                    <a:gd name="connsiteX4" fmla="*/ 0 w 899160"/>
                    <a:gd name="connsiteY4" fmla="*/ 647700 h 891540"/>
                    <a:gd name="connsiteX5" fmla="*/ 99060 w 899160"/>
                    <a:gd name="connsiteY5" fmla="*/ 487680 h 891540"/>
                    <a:gd name="connsiteX6" fmla="*/ 323582 w 899160"/>
                    <a:gd name="connsiteY6" fmla="*/ 670560 h 891540"/>
                    <a:gd name="connsiteX0" fmla="*/ 323582 w 899160"/>
                    <a:gd name="connsiteY0" fmla="*/ 640080 h 891540"/>
                    <a:gd name="connsiteX1" fmla="*/ 746760 w 899160"/>
                    <a:gd name="connsiteY1" fmla="*/ 0 h 891540"/>
                    <a:gd name="connsiteX2" fmla="*/ 899160 w 899160"/>
                    <a:gd name="connsiteY2" fmla="*/ 83820 h 891540"/>
                    <a:gd name="connsiteX3" fmla="*/ 308342 w 899160"/>
                    <a:gd name="connsiteY3" fmla="*/ 891540 h 891540"/>
                    <a:gd name="connsiteX4" fmla="*/ 0 w 899160"/>
                    <a:gd name="connsiteY4" fmla="*/ 647700 h 891540"/>
                    <a:gd name="connsiteX5" fmla="*/ 99060 w 899160"/>
                    <a:gd name="connsiteY5" fmla="*/ 487680 h 891540"/>
                    <a:gd name="connsiteX6" fmla="*/ 323582 w 899160"/>
                    <a:gd name="connsiteY6" fmla="*/ 640080 h 891540"/>
                    <a:gd name="connsiteX0" fmla="*/ 283538 w 899160"/>
                    <a:gd name="connsiteY0" fmla="*/ 700339 h 891540"/>
                    <a:gd name="connsiteX1" fmla="*/ 746760 w 899160"/>
                    <a:gd name="connsiteY1" fmla="*/ 0 h 891540"/>
                    <a:gd name="connsiteX2" fmla="*/ 899160 w 899160"/>
                    <a:gd name="connsiteY2" fmla="*/ 83820 h 891540"/>
                    <a:gd name="connsiteX3" fmla="*/ 308342 w 899160"/>
                    <a:gd name="connsiteY3" fmla="*/ 891540 h 891540"/>
                    <a:gd name="connsiteX4" fmla="*/ 0 w 899160"/>
                    <a:gd name="connsiteY4" fmla="*/ 647700 h 891540"/>
                    <a:gd name="connsiteX5" fmla="*/ 99060 w 899160"/>
                    <a:gd name="connsiteY5" fmla="*/ 487680 h 891540"/>
                    <a:gd name="connsiteX6" fmla="*/ 283538 w 899160"/>
                    <a:gd name="connsiteY6" fmla="*/ 700339 h 891540"/>
                    <a:gd name="connsiteX0" fmla="*/ 283538 w 899160"/>
                    <a:gd name="connsiteY0" fmla="*/ 700339 h 891540"/>
                    <a:gd name="connsiteX1" fmla="*/ 746760 w 899160"/>
                    <a:gd name="connsiteY1" fmla="*/ 0 h 891540"/>
                    <a:gd name="connsiteX2" fmla="*/ 899160 w 899160"/>
                    <a:gd name="connsiteY2" fmla="*/ 83820 h 891540"/>
                    <a:gd name="connsiteX3" fmla="*/ 308342 w 899160"/>
                    <a:gd name="connsiteY3" fmla="*/ 891540 h 891540"/>
                    <a:gd name="connsiteX4" fmla="*/ 0 w 899160"/>
                    <a:gd name="connsiteY4" fmla="*/ 647700 h 891540"/>
                    <a:gd name="connsiteX5" fmla="*/ 67025 w 899160"/>
                    <a:gd name="connsiteY5" fmla="*/ 514462 h 891540"/>
                    <a:gd name="connsiteX6" fmla="*/ 283538 w 899160"/>
                    <a:gd name="connsiteY6" fmla="*/ 700339 h 891540"/>
                    <a:gd name="connsiteX0" fmla="*/ 283538 w 891151"/>
                    <a:gd name="connsiteY0" fmla="*/ 700339 h 891540"/>
                    <a:gd name="connsiteX1" fmla="*/ 746760 w 891151"/>
                    <a:gd name="connsiteY1" fmla="*/ 0 h 891540"/>
                    <a:gd name="connsiteX2" fmla="*/ 891151 w 891151"/>
                    <a:gd name="connsiteY2" fmla="*/ 150774 h 891540"/>
                    <a:gd name="connsiteX3" fmla="*/ 308342 w 891151"/>
                    <a:gd name="connsiteY3" fmla="*/ 891540 h 891540"/>
                    <a:gd name="connsiteX4" fmla="*/ 0 w 891151"/>
                    <a:gd name="connsiteY4" fmla="*/ 647700 h 891540"/>
                    <a:gd name="connsiteX5" fmla="*/ 67025 w 891151"/>
                    <a:gd name="connsiteY5" fmla="*/ 514462 h 891540"/>
                    <a:gd name="connsiteX6" fmla="*/ 283538 w 891151"/>
                    <a:gd name="connsiteY6" fmla="*/ 700339 h 891540"/>
                    <a:gd name="connsiteX0" fmla="*/ 283538 w 891151"/>
                    <a:gd name="connsiteY0" fmla="*/ 640080 h 831281"/>
                    <a:gd name="connsiteX1" fmla="*/ 730743 w 891151"/>
                    <a:gd name="connsiteY1" fmla="*/ 0 h 831281"/>
                    <a:gd name="connsiteX2" fmla="*/ 891151 w 891151"/>
                    <a:gd name="connsiteY2" fmla="*/ 90515 h 831281"/>
                    <a:gd name="connsiteX3" fmla="*/ 308342 w 891151"/>
                    <a:gd name="connsiteY3" fmla="*/ 831281 h 831281"/>
                    <a:gd name="connsiteX4" fmla="*/ 0 w 891151"/>
                    <a:gd name="connsiteY4" fmla="*/ 587441 h 831281"/>
                    <a:gd name="connsiteX5" fmla="*/ 67025 w 891151"/>
                    <a:gd name="connsiteY5" fmla="*/ 454203 h 831281"/>
                    <a:gd name="connsiteX6" fmla="*/ 283538 w 891151"/>
                    <a:gd name="connsiteY6" fmla="*/ 640080 h 831281"/>
                    <a:gd name="connsiteX0" fmla="*/ 275530 w 891151"/>
                    <a:gd name="connsiteY0" fmla="*/ 599908 h 831281"/>
                    <a:gd name="connsiteX1" fmla="*/ 730743 w 891151"/>
                    <a:gd name="connsiteY1" fmla="*/ 0 h 831281"/>
                    <a:gd name="connsiteX2" fmla="*/ 891151 w 891151"/>
                    <a:gd name="connsiteY2" fmla="*/ 90515 h 831281"/>
                    <a:gd name="connsiteX3" fmla="*/ 308342 w 891151"/>
                    <a:gd name="connsiteY3" fmla="*/ 831281 h 831281"/>
                    <a:gd name="connsiteX4" fmla="*/ 0 w 891151"/>
                    <a:gd name="connsiteY4" fmla="*/ 587441 h 831281"/>
                    <a:gd name="connsiteX5" fmla="*/ 67025 w 891151"/>
                    <a:gd name="connsiteY5" fmla="*/ 454203 h 831281"/>
                    <a:gd name="connsiteX6" fmla="*/ 275530 w 891151"/>
                    <a:gd name="connsiteY6" fmla="*/ 599908 h 831281"/>
                    <a:gd name="connsiteX0" fmla="*/ 307565 w 923186"/>
                    <a:gd name="connsiteY0" fmla="*/ 599908 h 831281"/>
                    <a:gd name="connsiteX1" fmla="*/ 762778 w 923186"/>
                    <a:gd name="connsiteY1" fmla="*/ 0 h 831281"/>
                    <a:gd name="connsiteX2" fmla="*/ 923186 w 923186"/>
                    <a:gd name="connsiteY2" fmla="*/ 90515 h 831281"/>
                    <a:gd name="connsiteX3" fmla="*/ 340377 w 923186"/>
                    <a:gd name="connsiteY3" fmla="*/ 831281 h 831281"/>
                    <a:gd name="connsiteX4" fmla="*/ 0 w 923186"/>
                    <a:gd name="connsiteY4" fmla="*/ 620918 h 831281"/>
                    <a:gd name="connsiteX5" fmla="*/ 99060 w 923186"/>
                    <a:gd name="connsiteY5" fmla="*/ 454203 h 831281"/>
                    <a:gd name="connsiteX6" fmla="*/ 307565 w 923186"/>
                    <a:gd name="connsiteY6" fmla="*/ 599908 h 831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23186" h="831281">
                      <a:moveTo>
                        <a:pt x="307565" y="599908"/>
                      </a:moveTo>
                      <a:lnTo>
                        <a:pt x="762778" y="0"/>
                      </a:lnTo>
                      <a:lnTo>
                        <a:pt x="923186" y="90515"/>
                      </a:lnTo>
                      <a:lnTo>
                        <a:pt x="340377" y="831281"/>
                      </a:lnTo>
                      <a:lnTo>
                        <a:pt x="0" y="620918"/>
                      </a:lnTo>
                      <a:lnTo>
                        <a:pt x="99060" y="454203"/>
                      </a:lnTo>
                      <a:lnTo>
                        <a:pt x="307565" y="59990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BD055742-9EF7-4A60-BB07-A94D9A430354}"/>
                  </a:ext>
                </a:extLst>
              </p:cNvPr>
              <p:cNvGrpSpPr/>
              <p:nvPr/>
            </p:nvGrpSpPr>
            <p:grpSpPr>
              <a:xfrm>
                <a:off x="11768007" y="7415210"/>
                <a:ext cx="586844" cy="559969"/>
                <a:chOff x="2971799" y="1957742"/>
                <a:chExt cx="1174521" cy="1120738"/>
              </a:xfrm>
              <a:solidFill>
                <a:schemeClr val="accent3"/>
              </a:solidFill>
            </p:grpSpPr>
            <p:sp>
              <p:nvSpPr>
                <p:cNvPr id="18" name="Freeform 420">
                  <a:extLst>
                    <a:ext uri="{FF2B5EF4-FFF2-40B4-BE49-F238E27FC236}">
                      <a16:creationId xmlns:a16="http://schemas.microsoft.com/office/drawing/2014/main" id="{2A16078C-5F58-4C49-997B-48C73EC0C788}"/>
                    </a:ext>
                  </a:extLst>
                </p:cNvPr>
                <p:cNvSpPr/>
                <p:nvPr/>
              </p:nvSpPr>
              <p:spPr>
                <a:xfrm>
                  <a:off x="2971799" y="2354580"/>
                  <a:ext cx="543605" cy="723900"/>
                </a:xfrm>
                <a:custGeom>
                  <a:avLst/>
                  <a:gdLst>
                    <a:gd name="connsiteX0" fmla="*/ 432877 w 546522"/>
                    <a:gd name="connsiteY0" fmla="*/ 0 h 723900"/>
                    <a:gd name="connsiteX1" fmla="*/ 457198 w 546522"/>
                    <a:gd name="connsiteY1" fmla="*/ 0 h 723900"/>
                    <a:gd name="connsiteX2" fmla="*/ 541454 w 546522"/>
                    <a:gd name="connsiteY2" fmla="*/ 55849 h 723900"/>
                    <a:gd name="connsiteX3" fmla="*/ 546522 w 546522"/>
                    <a:gd name="connsiteY3" fmla="*/ 80948 h 723900"/>
                    <a:gd name="connsiteX4" fmla="*/ 91442 w 546522"/>
                    <a:gd name="connsiteY4" fmla="*/ 0 h 723900"/>
                    <a:gd name="connsiteX5" fmla="*/ 294237 w 546522"/>
                    <a:gd name="connsiteY5" fmla="*/ 0 h 723900"/>
                    <a:gd name="connsiteX6" fmla="*/ 259248 w 546522"/>
                    <a:gd name="connsiteY6" fmla="*/ 99060 h 723900"/>
                    <a:gd name="connsiteX7" fmla="*/ 147939 w 546522"/>
                    <a:gd name="connsiteY7" fmla="*/ 99060 h 723900"/>
                    <a:gd name="connsiteX8" fmla="*/ 84747 w 546522"/>
                    <a:gd name="connsiteY8" fmla="*/ 162252 h 723900"/>
                    <a:gd name="connsiteX9" fmla="*/ 84747 w 546522"/>
                    <a:gd name="connsiteY9" fmla="*/ 561648 h 723900"/>
                    <a:gd name="connsiteX10" fmla="*/ 147939 w 546522"/>
                    <a:gd name="connsiteY10" fmla="*/ 624840 h 723900"/>
                    <a:gd name="connsiteX11" fmla="*/ 400702 w 546522"/>
                    <a:gd name="connsiteY11" fmla="*/ 624840 h 723900"/>
                    <a:gd name="connsiteX12" fmla="*/ 458928 w 546522"/>
                    <a:gd name="connsiteY12" fmla="*/ 586245 h 723900"/>
                    <a:gd name="connsiteX13" fmla="*/ 460480 w 546522"/>
                    <a:gd name="connsiteY13" fmla="*/ 578560 h 723900"/>
                    <a:gd name="connsiteX14" fmla="*/ 543605 w 546522"/>
                    <a:gd name="connsiteY14" fmla="*/ 657400 h 723900"/>
                    <a:gd name="connsiteX15" fmla="*/ 541454 w 546522"/>
                    <a:gd name="connsiteY15" fmla="*/ 668051 h 723900"/>
                    <a:gd name="connsiteX16" fmla="*/ 457198 w 546522"/>
                    <a:gd name="connsiteY16" fmla="*/ 723900 h 723900"/>
                    <a:gd name="connsiteX17" fmla="*/ 91442 w 546522"/>
                    <a:gd name="connsiteY17" fmla="*/ 723900 h 723900"/>
                    <a:gd name="connsiteX18" fmla="*/ 0 w 546522"/>
                    <a:gd name="connsiteY18" fmla="*/ 632458 h 723900"/>
                    <a:gd name="connsiteX19" fmla="*/ 0 w 546522"/>
                    <a:gd name="connsiteY19" fmla="*/ 91442 h 723900"/>
                    <a:gd name="connsiteX20" fmla="*/ 91442 w 546522"/>
                    <a:gd name="connsiteY20" fmla="*/ 0 h 723900"/>
                    <a:gd name="connsiteX0" fmla="*/ 432877 w 543605"/>
                    <a:gd name="connsiteY0" fmla="*/ 0 h 723900"/>
                    <a:gd name="connsiteX1" fmla="*/ 457198 w 543605"/>
                    <a:gd name="connsiteY1" fmla="*/ 0 h 723900"/>
                    <a:gd name="connsiteX2" fmla="*/ 541454 w 543605"/>
                    <a:gd name="connsiteY2" fmla="*/ 55849 h 723900"/>
                    <a:gd name="connsiteX3" fmla="*/ 432877 w 543605"/>
                    <a:gd name="connsiteY3" fmla="*/ 0 h 723900"/>
                    <a:gd name="connsiteX4" fmla="*/ 91442 w 543605"/>
                    <a:gd name="connsiteY4" fmla="*/ 0 h 723900"/>
                    <a:gd name="connsiteX5" fmla="*/ 294237 w 543605"/>
                    <a:gd name="connsiteY5" fmla="*/ 0 h 723900"/>
                    <a:gd name="connsiteX6" fmla="*/ 259248 w 543605"/>
                    <a:gd name="connsiteY6" fmla="*/ 99060 h 723900"/>
                    <a:gd name="connsiteX7" fmla="*/ 147939 w 543605"/>
                    <a:gd name="connsiteY7" fmla="*/ 99060 h 723900"/>
                    <a:gd name="connsiteX8" fmla="*/ 84747 w 543605"/>
                    <a:gd name="connsiteY8" fmla="*/ 162252 h 723900"/>
                    <a:gd name="connsiteX9" fmla="*/ 84747 w 543605"/>
                    <a:gd name="connsiteY9" fmla="*/ 561648 h 723900"/>
                    <a:gd name="connsiteX10" fmla="*/ 147939 w 543605"/>
                    <a:gd name="connsiteY10" fmla="*/ 624840 h 723900"/>
                    <a:gd name="connsiteX11" fmla="*/ 400702 w 543605"/>
                    <a:gd name="connsiteY11" fmla="*/ 624840 h 723900"/>
                    <a:gd name="connsiteX12" fmla="*/ 458928 w 543605"/>
                    <a:gd name="connsiteY12" fmla="*/ 586245 h 723900"/>
                    <a:gd name="connsiteX13" fmla="*/ 460480 w 543605"/>
                    <a:gd name="connsiteY13" fmla="*/ 578560 h 723900"/>
                    <a:gd name="connsiteX14" fmla="*/ 543605 w 543605"/>
                    <a:gd name="connsiteY14" fmla="*/ 657400 h 723900"/>
                    <a:gd name="connsiteX15" fmla="*/ 541454 w 543605"/>
                    <a:gd name="connsiteY15" fmla="*/ 668051 h 723900"/>
                    <a:gd name="connsiteX16" fmla="*/ 457198 w 543605"/>
                    <a:gd name="connsiteY16" fmla="*/ 723900 h 723900"/>
                    <a:gd name="connsiteX17" fmla="*/ 91442 w 543605"/>
                    <a:gd name="connsiteY17" fmla="*/ 723900 h 723900"/>
                    <a:gd name="connsiteX18" fmla="*/ 0 w 543605"/>
                    <a:gd name="connsiteY18" fmla="*/ 632458 h 723900"/>
                    <a:gd name="connsiteX19" fmla="*/ 0 w 543605"/>
                    <a:gd name="connsiteY19" fmla="*/ 91442 h 723900"/>
                    <a:gd name="connsiteX20" fmla="*/ 91442 w 543605"/>
                    <a:gd name="connsiteY20" fmla="*/ 0 h 723900"/>
                    <a:gd name="connsiteX0" fmla="*/ 432877 w 543605"/>
                    <a:gd name="connsiteY0" fmla="*/ 0 h 723900"/>
                    <a:gd name="connsiteX1" fmla="*/ 457198 w 543605"/>
                    <a:gd name="connsiteY1" fmla="*/ 0 h 723900"/>
                    <a:gd name="connsiteX2" fmla="*/ 432877 w 543605"/>
                    <a:gd name="connsiteY2" fmla="*/ 0 h 723900"/>
                    <a:gd name="connsiteX3" fmla="*/ 91442 w 543605"/>
                    <a:gd name="connsiteY3" fmla="*/ 0 h 723900"/>
                    <a:gd name="connsiteX4" fmla="*/ 294237 w 543605"/>
                    <a:gd name="connsiteY4" fmla="*/ 0 h 723900"/>
                    <a:gd name="connsiteX5" fmla="*/ 259248 w 543605"/>
                    <a:gd name="connsiteY5" fmla="*/ 99060 h 723900"/>
                    <a:gd name="connsiteX6" fmla="*/ 147939 w 543605"/>
                    <a:gd name="connsiteY6" fmla="*/ 99060 h 723900"/>
                    <a:gd name="connsiteX7" fmla="*/ 84747 w 543605"/>
                    <a:gd name="connsiteY7" fmla="*/ 162252 h 723900"/>
                    <a:gd name="connsiteX8" fmla="*/ 84747 w 543605"/>
                    <a:gd name="connsiteY8" fmla="*/ 561648 h 723900"/>
                    <a:gd name="connsiteX9" fmla="*/ 147939 w 543605"/>
                    <a:gd name="connsiteY9" fmla="*/ 624840 h 723900"/>
                    <a:gd name="connsiteX10" fmla="*/ 400702 w 543605"/>
                    <a:gd name="connsiteY10" fmla="*/ 624840 h 723900"/>
                    <a:gd name="connsiteX11" fmla="*/ 458928 w 543605"/>
                    <a:gd name="connsiteY11" fmla="*/ 586245 h 723900"/>
                    <a:gd name="connsiteX12" fmla="*/ 460480 w 543605"/>
                    <a:gd name="connsiteY12" fmla="*/ 578560 h 723900"/>
                    <a:gd name="connsiteX13" fmla="*/ 543605 w 543605"/>
                    <a:gd name="connsiteY13" fmla="*/ 657400 h 723900"/>
                    <a:gd name="connsiteX14" fmla="*/ 541454 w 543605"/>
                    <a:gd name="connsiteY14" fmla="*/ 668051 h 723900"/>
                    <a:gd name="connsiteX15" fmla="*/ 457198 w 543605"/>
                    <a:gd name="connsiteY15" fmla="*/ 723900 h 723900"/>
                    <a:gd name="connsiteX16" fmla="*/ 91442 w 543605"/>
                    <a:gd name="connsiteY16" fmla="*/ 723900 h 723900"/>
                    <a:gd name="connsiteX17" fmla="*/ 0 w 543605"/>
                    <a:gd name="connsiteY17" fmla="*/ 632458 h 723900"/>
                    <a:gd name="connsiteX18" fmla="*/ 0 w 543605"/>
                    <a:gd name="connsiteY18" fmla="*/ 91442 h 723900"/>
                    <a:gd name="connsiteX19" fmla="*/ 91442 w 543605"/>
                    <a:gd name="connsiteY19" fmla="*/ 0 h 723900"/>
                    <a:gd name="connsiteX0" fmla="*/ 91442 w 543605"/>
                    <a:gd name="connsiteY0" fmla="*/ 0 h 723900"/>
                    <a:gd name="connsiteX1" fmla="*/ 294237 w 543605"/>
                    <a:gd name="connsiteY1" fmla="*/ 0 h 723900"/>
                    <a:gd name="connsiteX2" fmla="*/ 259248 w 543605"/>
                    <a:gd name="connsiteY2" fmla="*/ 99060 h 723900"/>
                    <a:gd name="connsiteX3" fmla="*/ 147939 w 543605"/>
                    <a:gd name="connsiteY3" fmla="*/ 99060 h 723900"/>
                    <a:gd name="connsiteX4" fmla="*/ 84747 w 543605"/>
                    <a:gd name="connsiteY4" fmla="*/ 162252 h 723900"/>
                    <a:gd name="connsiteX5" fmla="*/ 84747 w 543605"/>
                    <a:gd name="connsiteY5" fmla="*/ 561648 h 723900"/>
                    <a:gd name="connsiteX6" fmla="*/ 147939 w 543605"/>
                    <a:gd name="connsiteY6" fmla="*/ 624840 h 723900"/>
                    <a:gd name="connsiteX7" fmla="*/ 400702 w 543605"/>
                    <a:gd name="connsiteY7" fmla="*/ 624840 h 723900"/>
                    <a:gd name="connsiteX8" fmla="*/ 458928 w 543605"/>
                    <a:gd name="connsiteY8" fmla="*/ 586245 h 723900"/>
                    <a:gd name="connsiteX9" fmla="*/ 460480 w 543605"/>
                    <a:gd name="connsiteY9" fmla="*/ 578560 h 723900"/>
                    <a:gd name="connsiteX10" fmla="*/ 543605 w 543605"/>
                    <a:gd name="connsiteY10" fmla="*/ 657400 h 723900"/>
                    <a:gd name="connsiteX11" fmla="*/ 541454 w 543605"/>
                    <a:gd name="connsiteY11" fmla="*/ 668051 h 723900"/>
                    <a:gd name="connsiteX12" fmla="*/ 457198 w 543605"/>
                    <a:gd name="connsiteY12" fmla="*/ 723900 h 723900"/>
                    <a:gd name="connsiteX13" fmla="*/ 91442 w 543605"/>
                    <a:gd name="connsiteY13" fmla="*/ 723900 h 723900"/>
                    <a:gd name="connsiteX14" fmla="*/ 0 w 543605"/>
                    <a:gd name="connsiteY14" fmla="*/ 632458 h 723900"/>
                    <a:gd name="connsiteX15" fmla="*/ 0 w 543605"/>
                    <a:gd name="connsiteY15" fmla="*/ 91442 h 723900"/>
                    <a:gd name="connsiteX16" fmla="*/ 91442 w 543605"/>
                    <a:gd name="connsiteY16" fmla="*/ 0 h 723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543605" h="723900">
                      <a:moveTo>
                        <a:pt x="91442" y="0"/>
                      </a:moveTo>
                      <a:lnTo>
                        <a:pt x="294237" y="0"/>
                      </a:lnTo>
                      <a:lnTo>
                        <a:pt x="259248" y="99060"/>
                      </a:lnTo>
                      <a:lnTo>
                        <a:pt x="147939" y="99060"/>
                      </a:lnTo>
                      <a:cubicBezTo>
                        <a:pt x="113039" y="99060"/>
                        <a:pt x="84747" y="127352"/>
                        <a:pt x="84747" y="162252"/>
                      </a:cubicBezTo>
                      <a:lnTo>
                        <a:pt x="84747" y="561648"/>
                      </a:lnTo>
                      <a:cubicBezTo>
                        <a:pt x="84747" y="596548"/>
                        <a:pt x="113039" y="624840"/>
                        <a:pt x="147939" y="624840"/>
                      </a:cubicBezTo>
                      <a:lnTo>
                        <a:pt x="400702" y="624840"/>
                      </a:lnTo>
                      <a:cubicBezTo>
                        <a:pt x="426877" y="624840"/>
                        <a:pt x="449335" y="608926"/>
                        <a:pt x="458928" y="586245"/>
                      </a:cubicBezTo>
                      <a:lnTo>
                        <a:pt x="460480" y="578560"/>
                      </a:lnTo>
                      <a:lnTo>
                        <a:pt x="543605" y="657400"/>
                      </a:lnTo>
                      <a:lnTo>
                        <a:pt x="541454" y="668051"/>
                      </a:lnTo>
                      <a:cubicBezTo>
                        <a:pt x="527573" y="700871"/>
                        <a:pt x="495075" y="723900"/>
                        <a:pt x="457198" y="723900"/>
                      </a:cubicBezTo>
                      <a:lnTo>
                        <a:pt x="91442" y="723900"/>
                      </a:lnTo>
                      <a:cubicBezTo>
                        <a:pt x="40940" y="723900"/>
                        <a:pt x="0" y="682960"/>
                        <a:pt x="0" y="632458"/>
                      </a:cubicBezTo>
                      <a:lnTo>
                        <a:pt x="0" y="91442"/>
                      </a:lnTo>
                      <a:cubicBezTo>
                        <a:pt x="0" y="40940"/>
                        <a:pt x="40940" y="0"/>
                        <a:pt x="9144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" name="Rectangle 20">
                  <a:extLst>
                    <a:ext uri="{FF2B5EF4-FFF2-40B4-BE49-F238E27FC236}">
                      <a16:creationId xmlns:a16="http://schemas.microsoft.com/office/drawing/2014/main" id="{3EB027A5-760F-4106-B8FC-F82CAF27FB46}"/>
                    </a:ext>
                  </a:extLst>
                </p:cNvPr>
                <p:cNvSpPr/>
                <p:nvPr/>
              </p:nvSpPr>
              <p:spPr>
                <a:xfrm>
                  <a:off x="3267940" y="1957742"/>
                  <a:ext cx="878380" cy="946077"/>
                </a:xfrm>
                <a:custGeom>
                  <a:avLst/>
                  <a:gdLst>
                    <a:gd name="connsiteX0" fmla="*/ 0 w 910858"/>
                    <a:gd name="connsiteY0" fmla="*/ 0 h 1112520"/>
                    <a:gd name="connsiteX1" fmla="*/ 910858 w 910858"/>
                    <a:gd name="connsiteY1" fmla="*/ 0 h 1112520"/>
                    <a:gd name="connsiteX2" fmla="*/ 910858 w 910858"/>
                    <a:gd name="connsiteY2" fmla="*/ 1112520 h 1112520"/>
                    <a:gd name="connsiteX3" fmla="*/ 0 w 910858"/>
                    <a:gd name="connsiteY3" fmla="*/ 1112520 h 1112520"/>
                    <a:gd name="connsiteX4" fmla="*/ 0 w 910858"/>
                    <a:gd name="connsiteY4" fmla="*/ 0 h 1112520"/>
                    <a:gd name="connsiteX0" fmla="*/ 0 w 910858"/>
                    <a:gd name="connsiteY0" fmla="*/ 0 h 1112520"/>
                    <a:gd name="connsiteX1" fmla="*/ 872758 w 910858"/>
                    <a:gd name="connsiteY1" fmla="*/ 0 h 1112520"/>
                    <a:gd name="connsiteX2" fmla="*/ 910858 w 910858"/>
                    <a:gd name="connsiteY2" fmla="*/ 1112520 h 1112520"/>
                    <a:gd name="connsiteX3" fmla="*/ 0 w 910858"/>
                    <a:gd name="connsiteY3" fmla="*/ 1112520 h 1112520"/>
                    <a:gd name="connsiteX4" fmla="*/ 0 w 910858"/>
                    <a:gd name="connsiteY4" fmla="*/ 0 h 1112520"/>
                    <a:gd name="connsiteX0" fmla="*/ 0 w 994678"/>
                    <a:gd name="connsiteY0" fmla="*/ 0 h 1112520"/>
                    <a:gd name="connsiteX1" fmla="*/ 872758 w 994678"/>
                    <a:gd name="connsiteY1" fmla="*/ 0 h 1112520"/>
                    <a:gd name="connsiteX2" fmla="*/ 994678 w 994678"/>
                    <a:gd name="connsiteY2" fmla="*/ 68580 h 1112520"/>
                    <a:gd name="connsiteX3" fmla="*/ 0 w 994678"/>
                    <a:gd name="connsiteY3" fmla="*/ 1112520 h 1112520"/>
                    <a:gd name="connsiteX4" fmla="*/ 0 w 994678"/>
                    <a:gd name="connsiteY4" fmla="*/ 0 h 1112520"/>
                    <a:gd name="connsiteX0" fmla="*/ 0 w 994678"/>
                    <a:gd name="connsiteY0" fmla="*/ 0 h 883920"/>
                    <a:gd name="connsiteX1" fmla="*/ 872758 w 994678"/>
                    <a:gd name="connsiteY1" fmla="*/ 0 h 883920"/>
                    <a:gd name="connsiteX2" fmla="*/ 994678 w 994678"/>
                    <a:gd name="connsiteY2" fmla="*/ 68580 h 883920"/>
                    <a:gd name="connsiteX3" fmla="*/ 434340 w 994678"/>
                    <a:gd name="connsiteY3" fmla="*/ 883920 h 883920"/>
                    <a:gd name="connsiteX4" fmla="*/ 0 w 994678"/>
                    <a:gd name="connsiteY4" fmla="*/ 0 h 883920"/>
                    <a:gd name="connsiteX0" fmla="*/ 7620 w 560338"/>
                    <a:gd name="connsiteY0" fmla="*/ 548640 h 883920"/>
                    <a:gd name="connsiteX1" fmla="*/ 438418 w 560338"/>
                    <a:gd name="connsiteY1" fmla="*/ 0 h 883920"/>
                    <a:gd name="connsiteX2" fmla="*/ 560338 w 560338"/>
                    <a:gd name="connsiteY2" fmla="*/ 68580 h 883920"/>
                    <a:gd name="connsiteX3" fmla="*/ 0 w 560338"/>
                    <a:gd name="connsiteY3" fmla="*/ 883920 h 883920"/>
                    <a:gd name="connsiteX4" fmla="*/ 7620 w 560338"/>
                    <a:gd name="connsiteY4" fmla="*/ 548640 h 883920"/>
                    <a:gd name="connsiteX0" fmla="*/ 18782 w 571500"/>
                    <a:gd name="connsiteY0" fmla="*/ 548640 h 883920"/>
                    <a:gd name="connsiteX1" fmla="*/ 449580 w 571500"/>
                    <a:gd name="connsiteY1" fmla="*/ 0 h 883920"/>
                    <a:gd name="connsiteX2" fmla="*/ 571500 w 571500"/>
                    <a:gd name="connsiteY2" fmla="*/ 68580 h 883920"/>
                    <a:gd name="connsiteX3" fmla="*/ 11162 w 571500"/>
                    <a:gd name="connsiteY3" fmla="*/ 883920 h 883920"/>
                    <a:gd name="connsiteX4" fmla="*/ 0 w 571500"/>
                    <a:gd name="connsiteY4" fmla="*/ 739140 h 883920"/>
                    <a:gd name="connsiteX5" fmla="*/ 18782 w 571500"/>
                    <a:gd name="connsiteY5" fmla="*/ 548640 h 883920"/>
                    <a:gd name="connsiteX0" fmla="*/ 247382 w 800100"/>
                    <a:gd name="connsiteY0" fmla="*/ 548640 h 883920"/>
                    <a:gd name="connsiteX1" fmla="*/ 678180 w 800100"/>
                    <a:gd name="connsiteY1" fmla="*/ 0 h 883920"/>
                    <a:gd name="connsiteX2" fmla="*/ 800100 w 800100"/>
                    <a:gd name="connsiteY2" fmla="*/ 68580 h 883920"/>
                    <a:gd name="connsiteX3" fmla="*/ 239762 w 800100"/>
                    <a:gd name="connsiteY3" fmla="*/ 883920 h 883920"/>
                    <a:gd name="connsiteX4" fmla="*/ 0 w 800100"/>
                    <a:gd name="connsiteY4" fmla="*/ 472440 h 883920"/>
                    <a:gd name="connsiteX5" fmla="*/ 247382 w 800100"/>
                    <a:gd name="connsiteY5" fmla="*/ 548640 h 883920"/>
                    <a:gd name="connsiteX0" fmla="*/ 247382 w 800100"/>
                    <a:gd name="connsiteY0" fmla="*/ 548640 h 883920"/>
                    <a:gd name="connsiteX1" fmla="*/ 678180 w 800100"/>
                    <a:gd name="connsiteY1" fmla="*/ 0 h 883920"/>
                    <a:gd name="connsiteX2" fmla="*/ 800100 w 800100"/>
                    <a:gd name="connsiteY2" fmla="*/ 68580 h 883920"/>
                    <a:gd name="connsiteX3" fmla="*/ 239762 w 800100"/>
                    <a:gd name="connsiteY3" fmla="*/ 883920 h 883920"/>
                    <a:gd name="connsiteX4" fmla="*/ 129540 w 800100"/>
                    <a:gd name="connsiteY4" fmla="*/ 678180 h 883920"/>
                    <a:gd name="connsiteX5" fmla="*/ 0 w 800100"/>
                    <a:gd name="connsiteY5" fmla="*/ 472440 h 883920"/>
                    <a:gd name="connsiteX6" fmla="*/ 247382 w 800100"/>
                    <a:gd name="connsiteY6" fmla="*/ 548640 h 883920"/>
                    <a:gd name="connsiteX0" fmla="*/ 323582 w 876300"/>
                    <a:gd name="connsiteY0" fmla="*/ 548640 h 883920"/>
                    <a:gd name="connsiteX1" fmla="*/ 754380 w 876300"/>
                    <a:gd name="connsiteY1" fmla="*/ 0 h 883920"/>
                    <a:gd name="connsiteX2" fmla="*/ 876300 w 876300"/>
                    <a:gd name="connsiteY2" fmla="*/ 68580 h 883920"/>
                    <a:gd name="connsiteX3" fmla="*/ 315962 w 876300"/>
                    <a:gd name="connsiteY3" fmla="*/ 883920 h 883920"/>
                    <a:gd name="connsiteX4" fmla="*/ 0 w 876300"/>
                    <a:gd name="connsiteY4" fmla="*/ 609600 h 883920"/>
                    <a:gd name="connsiteX5" fmla="*/ 76200 w 876300"/>
                    <a:gd name="connsiteY5" fmla="*/ 472440 h 883920"/>
                    <a:gd name="connsiteX6" fmla="*/ 323582 w 876300"/>
                    <a:gd name="connsiteY6" fmla="*/ 548640 h 883920"/>
                    <a:gd name="connsiteX0" fmla="*/ 323582 w 876300"/>
                    <a:gd name="connsiteY0" fmla="*/ 548640 h 883920"/>
                    <a:gd name="connsiteX1" fmla="*/ 754380 w 876300"/>
                    <a:gd name="connsiteY1" fmla="*/ 0 h 883920"/>
                    <a:gd name="connsiteX2" fmla="*/ 876300 w 876300"/>
                    <a:gd name="connsiteY2" fmla="*/ 68580 h 883920"/>
                    <a:gd name="connsiteX3" fmla="*/ 270242 w 876300"/>
                    <a:gd name="connsiteY3" fmla="*/ 883920 h 883920"/>
                    <a:gd name="connsiteX4" fmla="*/ 0 w 876300"/>
                    <a:gd name="connsiteY4" fmla="*/ 609600 h 883920"/>
                    <a:gd name="connsiteX5" fmla="*/ 76200 w 876300"/>
                    <a:gd name="connsiteY5" fmla="*/ 472440 h 883920"/>
                    <a:gd name="connsiteX6" fmla="*/ 323582 w 876300"/>
                    <a:gd name="connsiteY6" fmla="*/ 548640 h 883920"/>
                    <a:gd name="connsiteX0" fmla="*/ 323582 w 876300"/>
                    <a:gd name="connsiteY0" fmla="*/ 548640 h 914400"/>
                    <a:gd name="connsiteX1" fmla="*/ 754380 w 876300"/>
                    <a:gd name="connsiteY1" fmla="*/ 0 h 914400"/>
                    <a:gd name="connsiteX2" fmla="*/ 876300 w 876300"/>
                    <a:gd name="connsiteY2" fmla="*/ 68580 h 914400"/>
                    <a:gd name="connsiteX3" fmla="*/ 270242 w 876300"/>
                    <a:gd name="connsiteY3" fmla="*/ 914400 h 914400"/>
                    <a:gd name="connsiteX4" fmla="*/ 0 w 876300"/>
                    <a:gd name="connsiteY4" fmla="*/ 609600 h 914400"/>
                    <a:gd name="connsiteX5" fmla="*/ 76200 w 876300"/>
                    <a:gd name="connsiteY5" fmla="*/ 472440 h 914400"/>
                    <a:gd name="connsiteX6" fmla="*/ 323582 w 876300"/>
                    <a:gd name="connsiteY6" fmla="*/ 548640 h 914400"/>
                    <a:gd name="connsiteX0" fmla="*/ 308342 w 876300"/>
                    <a:gd name="connsiteY0" fmla="*/ 601980 h 914400"/>
                    <a:gd name="connsiteX1" fmla="*/ 754380 w 876300"/>
                    <a:gd name="connsiteY1" fmla="*/ 0 h 914400"/>
                    <a:gd name="connsiteX2" fmla="*/ 876300 w 876300"/>
                    <a:gd name="connsiteY2" fmla="*/ 68580 h 914400"/>
                    <a:gd name="connsiteX3" fmla="*/ 270242 w 876300"/>
                    <a:gd name="connsiteY3" fmla="*/ 914400 h 914400"/>
                    <a:gd name="connsiteX4" fmla="*/ 0 w 876300"/>
                    <a:gd name="connsiteY4" fmla="*/ 609600 h 914400"/>
                    <a:gd name="connsiteX5" fmla="*/ 76200 w 876300"/>
                    <a:gd name="connsiteY5" fmla="*/ 472440 h 914400"/>
                    <a:gd name="connsiteX6" fmla="*/ 308342 w 876300"/>
                    <a:gd name="connsiteY6" fmla="*/ 601980 h 914400"/>
                    <a:gd name="connsiteX0" fmla="*/ 308342 w 876300"/>
                    <a:gd name="connsiteY0" fmla="*/ 601980 h 876300"/>
                    <a:gd name="connsiteX1" fmla="*/ 754380 w 876300"/>
                    <a:gd name="connsiteY1" fmla="*/ 0 h 876300"/>
                    <a:gd name="connsiteX2" fmla="*/ 876300 w 876300"/>
                    <a:gd name="connsiteY2" fmla="*/ 68580 h 876300"/>
                    <a:gd name="connsiteX3" fmla="*/ 285482 w 876300"/>
                    <a:gd name="connsiteY3" fmla="*/ 876300 h 876300"/>
                    <a:gd name="connsiteX4" fmla="*/ 0 w 876300"/>
                    <a:gd name="connsiteY4" fmla="*/ 609600 h 876300"/>
                    <a:gd name="connsiteX5" fmla="*/ 76200 w 876300"/>
                    <a:gd name="connsiteY5" fmla="*/ 472440 h 876300"/>
                    <a:gd name="connsiteX6" fmla="*/ 308342 w 876300"/>
                    <a:gd name="connsiteY6" fmla="*/ 601980 h 876300"/>
                    <a:gd name="connsiteX0" fmla="*/ 331202 w 899160"/>
                    <a:gd name="connsiteY0" fmla="*/ 601980 h 876300"/>
                    <a:gd name="connsiteX1" fmla="*/ 777240 w 899160"/>
                    <a:gd name="connsiteY1" fmla="*/ 0 h 876300"/>
                    <a:gd name="connsiteX2" fmla="*/ 899160 w 899160"/>
                    <a:gd name="connsiteY2" fmla="*/ 68580 h 876300"/>
                    <a:gd name="connsiteX3" fmla="*/ 308342 w 899160"/>
                    <a:gd name="connsiteY3" fmla="*/ 876300 h 876300"/>
                    <a:gd name="connsiteX4" fmla="*/ 0 w 899160"/>
                    <a:gd name="connsiteY4" fmla="*/ 632460 h 876300"/>
                    <a:gd name="connsiteX5" fmla="*/ 99060 w 899160"/>
                    <a:gd name="connsiteY5" fmla="*/ 472440 h 876300"/>
                    <a:gd name="connsiteX6" fmla="*/ 331202 w 899160"/>
                    <a:gd name="connsiteY6" fmla="*/ 601980 h 876300"/>
                    <a:gd name="connsiteX0" fmla="*/ 323582 w 899160"/>
                    <a:gd name="connsiteY0" fmla="*/ 655320 h 876300"/>
                    <a:gd name="connsiteX1" fmla="*/ 777240 w 899160"/>
                    <a:gd name="connsiteY1" fmla="*/ 0 h 876300"/>
                    <a:gd name="connsiteX2" fmla="*/ 899160 w 899160"/>
                    <a:gd name="connsiteY2" fmla="*/ 68580 h 876300"/>
                    <a:gd name="connsiteX3" fmla="*/ 308342 w 899160"/>
                    <a:gd name="connsiteY3" fmla="*/ 876300 h 876300"/>
                    <a:gd name="connsiteX4" fmla="*/ 0 w 899160"/>
                    <a:gd name="connsiteY4" fmla="*/ 632460 h 876300"/>
                    <a:gd name="connsiteX5" fmla="*/ 99060 w 899160"/>
                    <a:gd name="connsiteY5" fmla="*/ 472440 h 876300"/>
                    <a:gd name="connsiteX6" fmla="*/ 323582 w 899160"/>
                    <a:gd name="connsiteY6" fmla="*/ 655320 h 876300"/>
                    <a:gd name="connsiteX0" fmla="*/ 323582 w 899160"/>
                    <a:gd name="connsiteY0" fmla="*/ 670560 h 891540"/>
                    <a:gd name="connsiteX1" fmla="*/ 746760 w 899160"/>
                    <a:gd name="connsiteY1" fmla="*/ 0 h 891540"/>
                    <a:gd name="connsiteX2" fmla="*/ 899160 w 899160"/>
                    <a:gd name="connsiteY2" fmla="*/ 83820 h 891540"/>
                    <a:gd name="connsiteX3" fmla="*/ 308342 w 899160"/>
                    <a:gd name="connsiteY3" fmla="*/ 891540 h 891540"/>
                    <a:gd name="connsiteX4" fmla="*/ 0 w 899160"/>
                    <a:gd name="connsiteY4" fmla="*/ 647700 h 891540"/>
                    <a:gd name="connsiteX5" fmla="*/ 99060 w 899160"/>
                    <a:gd name="connsiteY5" fmla="*/ 487680 h 891540"/>
                    <a:gd name="connsiteX6" fmla="*/ 323582 w 899160"/>
                    <a:gd name="connsiteY6" fmla="*/ 670560 h 891540"/>
                    <a:gd name="connsiteX0" fmla="*/ 323582 w 899160"/>
                    <a:gd name="connsiteY0" fmla="*/ 640080 h 891540"/>
                    <a:gd name="connsiteX1" fmla="*/ 746760 w 899160"/>
                    <a:gd name="connsiteY1" fmla="*/ 0 h 891540"/>
                    <a:gd name="connsiteX2" fmla="*/ 899160 w 899160"/>
                    <a:gd name="connsiteY2" fmla="*/ 83820 h 891540"/>
                    <a:gd name="connsiteX3" fmla="*/ 308342 w 899160"/>
                    <a:gd name="connsiteY3" fmla="*/ 891540 h 891540"/>
                    <a:gd name="connsiteX4" fmla="*/ 0 w 899160"/>
                    <a:gd name="connsiteY4" fmla="*/ 647700 h 891540"/>
                    <a:gd name="connsiteX5" fmla="*/ 99060 w 899160"/>
                    <a:gd name="connsiteY5" fmla="*/ 487680 h 891540"/>
                    <a:gd name="connsiteX6" fmla="*/ 323582 w 899160"/>
                    <a:gd name="connsiteY6" fmla="*/ 640080 h 891540"/>
                    <a:gd name="connsiteX0" fmla="*/ 283538 w 899160"/>
                    <a:gd name="connsiteY0" fmla="*/ 700339 h 891540"/>
                    <a:gd name="connsiteX1" fmla="*/ 746760 w 899160"/>
                    <a:gd name="connsiteY1" fmla="*/ 0 h 891540"/>
                    <a:gd name="connsiteX2" fmla="*/ 899160 w 899160"/>
                    <a:gd name="connsiteY2" fmla="*/ 83820 h 891540"/>
                    <a:gd name="connsiteX3" fmla="*/ 308342 w 899160"/>
                    <a:gd name="connsiteY3" fmla="*/ 891540 h 891540"/>
                    <a:gd name="connsiteX4" fmla="*/ 0 w 899160"/>
                    <a:gd name="connsiteY4" fmla="*/ 647700 h 891540"/>
                    <a:gd name="connsiteX5" fmla="*/ 99060 w 899160"/>
                    <a:gd name="connsiteY5" fmla="*/ 487680 h 891540"/>
                    <a:gd name="connsiteX6" fmla="*/ 283538 w 899160"/>
                    <a:gd name="connsiteY6" fmla="*/ 700339 h 891540"/>
                    <a:gd name="connsiteX0" fmla="*/ 283538 w 899160"/>
                    <a:gd name="connsiteY0" fmla="*/ 700339 h 891540"/>
                    <a:gd name="connsiteX1" fmla="*/ 746760 w 899160"/>
                    <a:gd name="connsiteY1" fmla="*/ 0 h 891540"/>
                    <a:gd name="connsiteX2" fmla="*/ 899160 w 899160"/>
                    <a:gd name="connsiteY2" fmla="*/ 83820 h 891540"/>
                    <a:gd name="connsiteX3" fmla="*/ 308342 w 899160"/>
                    <a:gd name="connsiteY3" fmla="*/ 891540 h 891540"/>
                    <a:gd name="connsiteX4" fmla="*/ 0 w 899160"/>
                    <a:gd name="connsiteY4" fmla="*/ 647700 h 891540"/>
                    <a:gd name="connsiteX5" fmla="*/ 67025 w 899160"/>
                    <a:gd name="connsiteY5" fmla="*/ 514462 h 891540"/>
                    <a:gd name="connsiteX6" fmla="*/ 283538 w 899160"/>
                    <a:gd name="connsiteY6" fmla="*/ 700339 h 891540"/>
                    <a:gd name="connsiteX0" fmla="*/ 283538 w 891151"/>
                    <a:gd name="connsiteY0" fmla="*/ 700339 h 891540"/>
                    <a:gd name="connsiteX1" fmla="*/ 746760 w 891151"/>
                    <a:gd name="connsiteY1" fmla="*/ 0 h 891540"/>
                    <a:gd name="connsiteX2" fmla="*/ 891151 w 891151"/>
                    <a:gd name="connsiteY2" fmla="*/ 150774 h 891540"/>
                    <a:gd name="connsiteX3" fmla="*/ 308342 w 891151"/>
                    <a:gd name="connsiteY3" fmla="*/ 891540 h 891540"/>
                    <a:gd name="connsiteX4" fmla="*/ 0 w 891151"/>
                    <a:gd name="connsiteY4" fmla="*/ 647700 h 891540"/>
                    <a:gd name="connsiteX5" fmla="*/ 67025 w 891151"/>
                    <a:gd name="connsiteY5" fmla="*/ 514462 h 891540"/>
                    <a:gd name="connsiteX6" fmla="*/ 283538 w 891151"/>
                    <a:gd name="connsiteY6" fmla="*/ 700339 h 891540"/>
                    <a:gd name="connsiteX0" fmla="*/ 283538 w 891151"/>
                    <a:gd name="connsiteY0" fmla="*/ 640080 h 831281"/>
                    <a:gd name="connsiteX1" fmla="*/ 730743 w 891151"/>
                    <a:gd name="connsiteY1" fmla="*/ 0 h 831281"/>
                    <a:gd name="connsiteX2" fmla="*/ 891151 w 891151"/>
                    <a:gd name="connsiteY2" fmla="*/ 90515 h 831281"/>
                    <a:gd name="connsiteX3" fmla="*/ 308342 w 891151"/>
                    <a:gd name="connsiteY3" fmla="*/ 831281 h 831281"/>
                    <a:gd name="connsiteX4" fmla="*/ 0 w 891151"/>
                    <a:gd name="connsiteY4" fmla="*/ 587441 h 831281"/>
                    <a:gd name="connsiteX5" fmla="*/ 67025 w 891151"/>
                    <a:gd name="connsiteY5" fmla="*/ 454203 h 831281"/>
                    <a:gd name="connsiteX6" fmla="*/ 283538 w 891151"/>
                    <a:gd name="connsiteY6" fmla="*/ 640080 h 831281"/>
                    <a:gd name="connsiteX0" fmla="*/ 275530 w 891151"/>
                    <a:gd name="connsiteY0" fmla="*/ 599908 h 831281"/>
                    <a:gd name="connsiteX1" fmla="*/ 730743 w 891151"/>
                    <a:gd name="connsiteY1" fmla="*/ 0 h 831281"/>
                    <a:gd name="connsiteX2" fmla="*/ 891151 w 891151"/>
                    <a:gd name="connsiteY2" fmla="*/ 90515 h 831281"/>
                    <a:gd name="connsiteX3" fmla="*/ 308342 w 891151"/>
                    <a:gd name="connsiteY3" fmla="*/ 831281 h 831281"/>
                    <a:gd name="connsiteX4" fmla="*/ 0 w 891151"/>
                    <a:gd name="connsiteY4" fmla="*/ 587441 h 831281"/>
                    <a:gd name="connsiteX5" fmla="*/ 67025 w 891151"/>
                    <a:gd name="connsiteY5" fmla="*/ 454203 h 831281"/>
                    <a:gd name="connsiteX6" fmla="*/ 275530 w 891151"/>
                    <a:gd name="connsiteY6" fmla="*/ 599908 h 831281"/>
                    <a:gd name="connsiteX0" fmla="*/ 307565 w 923186"/>
                    <a:gd name="connsiteY0" fmla="*/ 599908 h 831281"/>
                    <a:gd name="connsiteX1" fmla="*/ 762778 w 923186"/>
                    <a:gd name="connsiteY1" fmla="*/ 0 h 831281"/>
                    <a:gd name="connsiteX2" fmla="*/ 923186 w 923186"/>
                    <a:gd name="connsiteY2" fmla="*/ 90515 h 831281"/>
                    <a:gd name="connsiteX3" fmla="*/ 340377 w 923186"/>
                    <a:gd name="connsiteY3" fmla="*/ 831281 h 831281"/>
                    <a:gd name="connsiteX4" fmla="*/ 0 w 923186"/>
                    <a:gd name="connsiteY4" fmla="*/ 620918 h 831281"/>
                    <a:gd name="connsiteX5" fmla="*/ 99060 w 923186"/>
                    <a:gd name="connsiteY5" fmla="*/ 454203 h 831281"/>
                    <a:gd name="connsiteX6" fmla="*/ 307565 w 923186"/>
                    <a:gd name="connsiteY6" fmla="*/ 599908 h 831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23186" h="831281">
                      <a:moveTo>
                        <a:pt x="307565" y="599908"/>
                      </a:moveTo>
                      <a:lnTo>
                        <a:pt x="762778" y="0"/>
                      </a:lnTo>
                      <a:lnTo>
                        <a:pt x="923186" y="90515"/>
                      </a:lnTo>
                      <a:lnTo>
                        <a:pt x="340377" y="831281"/>
                      </a:lnTo>
                      <a:lnTo>
                        <a:pt x="0" y="620918"/>
                      </a:lnTo>
                      <a:lnTo>
                        <a:pt x="99060" y="454203"/>
                      </a:lnTo>
                      <a:lnTo>
                        <a:pt x="307565" y="59990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DFE158E2-B6D7-4E96-A34B-0521E194F03F}"/>
                  </a:ext>
                </a:extLst>
              </p:cNvPr>
              <p:cNvGrpSpPr/>
              <p:nvPr/>
            </p:nvGrpSpPr>
            <p:grpSpPr>
              <a:xfrm>
                <a:off x="12308426" y="6352367"/>
                <a:ext cx="701401" cy="215219"/>
                <a:chOff x="4043965" y="2430780"/>
                <a:chExt cx="1403798" cy="430745"/>
              </a:xfrm>
              <a:solidFill>
                <a:schemeClr val="accent3"/>
              </a:solidFill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1847CC78-7513-41F5-BE03-D4BCA6C44CAB}"/>
                    </a:ext>
                  </a:extLst>
                </p:cNvPr>
                <p:cNvSpPr/>
                <p:nvPr/>
              </p:nvSpPr>
              <p:spPr>
                <a:xfrm>
                  <a:off x="4043966" y="2430780"/>
                  <a:ext cx="1403797" cy="14499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5F67788D-90F6-40F3-BC08-794F115563D5}"/>
                    </a:ext>
                  </a:extLst>
                </p:cNvPr>
                <p:cNvSpPr/>
                <p:nvPr/>
              </p:nvSpPr>
              <p:spPr>
                <a:xfrm>
                  <a:off x="4043965" y="2716530"/>
                  <a:ext cx="1403797" cy="14499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0A2F77A8-C1AF-412F-9592-30A386D92724}"/>
                  </a:ext>
                </a:extLst>
              </p:cNvPr>
              <p:cNvGrpSpPr/>
              <p:nvPr/>
            </p:nvGrpSpPr>
            <p:grpSpPr>
              <a:xfrm>
                <a:off x="12308426" y="7022482"/>
                <a:ext cx="701401" cy="215219"/>
                <a:chOff x="4043965" y="2430780"/>
                <a:chExt cx="1403798" cy="430745"/>
              </a:xfrm>
              <a:solidFill>
                <a:schemeClr val="accent3"/>
              </a:solidFill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6F52B4D-70DD-466C-9A37-1940408CEAC7}"/>
                    </a:ext>
                  </a:extLst>
                </p:cNvPr>
                <p:cNvSpPr/>
                <p:nvPr/>
              </p:nvSpPr>
              <p:spPr>
                <a:xfrm>
                  <a:off x="4043966" y="2430780"/>
                  <a:ext cx="1403797" cy="14499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50DFC84-354E-4656-8488-BAB26C55118D}"/>
                    </a:ext>
                  </a:extLst>
                </p:cNvPr>
                <p:cNvSpPr/>
                <p:nvPr/>
              </p:nvSpPr>
              <p:spPr>
                <a:xfrm>
                  <a:off x="4043965" y="2716530"/>
                  <a:ext cx="1403797" cy="14499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9853751-C32A-4EAA-8F83-7624DDA7F61E}"/>
                  </a:ext>
                </a:extLst>
              </p:cNvPr>
              <p:cNvGrpSpPr/>
              <p:nvPr/>
            </p:nvGrpSpPr>
            <p:grpSpPr>
              <a:xfrm>
                <a:off x="12308426" y="7692597"/>
                <a:ext cx="701401" cy="215219"/>
                <a:chOff x="4043965" y="2430780"/>
                <a:chExt cx="1403798" cy="430745"/>
              </a:xfrm>
              <a:solidFill>
                <a:schemeClr val="accent3"/>
              </a:solidFill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AA3C0539-A849-4521-893D-55416F7D8572}"/>
                    </a:ext>
                  </a:extLst>
                </p:cNvPr>
                <p:cNvSpPr/>
                <p:nvPr/>
              </p:nvSpPr>
              <p:spPr>
                <a:xfrm>
                  <a:off x="4043966" y="2430780"/>
                  <a:ext cx="1403797" cy="14499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B2349B64-0E9B-478C-AEF2-E4F03708CBAB}"/>
                    </a:ext>
                  </a:extLst>
                </p:cNvPr>
                <p:cNvSpPr/>
                <p:nvPr/>
              </p:nvSpPr>
              <p:spPr>
                <a:xfrm>
                  <a:off x="4043965" y="2716530"/>
                  <a:ext cx="1403797" cy="14499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032CB1B-7907-49FD-9AFE-FFEDB5E09A25}"/>
              </a:ext>
            </a:extLst>
          </p:cNvPr>
          <p:cNvGrpSpPr/>
          <p:nvPr/>
        </p:nvGrpSpPr>
        <p:grpSpPr>
          <a:xfrm>
            <a:off x="7258050" y="1979225"/>
            <a:ext cx="4933950" cy="3069025"/>
            <a:chOff x="6964213" y="1967079"/>
            <a:chExt cx="4933950" cy="306902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3741E71-9A91-449E-BA72-C14A3B0898C0}"/>
                </a:ext>
              </a:extLst>
            </p:cNvPr>
            <p:cNvSpPr txBox="1"/>
            <p:nvPr/>
          </p:nvSpPr>
          <p:spPr>
            <a:xfrm>
              <a:off x="6964213" y="1967079"/>
              <a:ext cx="4933950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Register the  Entity</a:t>
              </a:r>
              <a:endParaRPr lang="en-IN" sz="8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D83FF4E-B0D4-486D-9352-1FD64290B7A6}"/>
                </a:ext>
              </a:extLst>
            </p:cNvPr>
            <p:cNvGrpSpPr/>
            <p:nvPr/>
          </p:nvGrpSpPr>
          <p:grpSpPr>
            <a:xfrm rot="5400000" flipH="1">
              <a:off x="8281929" y="3962522"/>
              <a:ext cx="194016" cy="1953148"/>
              <a:chOff x="6112037" y="3305176"/>
              <a:chExt cx="140493" cy="1414350"/>
            </a:xfrm>
          </p:grpSpPr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24957420-BE61-4F2C-9876-74852D2100E4}"/>
                  </a:ext>
                </a:extLst>
              </p:cNvPr>
              <p:cNvCxnSpPr/>
              <p:nvPr/>
            </p:nvCxnSpPr>
            <p:spPr>
              <a:xfrm flipV="1">
                <a:off x="6182285" y="3520353"/>
                <a:ext cx="0" cy="1199173"/>
              </a:xfrm>
              <a:prstGeom prst="line">
                <a:avLst/>
              </a:prstGeom>
              <a:ln w="22225">
                <a:solidFill>
                  <a:schemeClr val="accent4"/>
                </a:solidFill>
                <a:headEnd type="diamond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Freeform 21">
                <a:extLst>
                  <a:ext uri="{FF2B5EF4-FFF2-40B4-BE49-F238E27FC236}">
                    <a16:creationId xmlns:a16="http://schemas.microsoft.com/office/drawing/2014/main" id="{F8BC9CA5-539B-4C9C-87ED-D662AEBF1820}"/>
                  </a:ext>
                </a:extLst>
              </p:cNvPr>
              <p:cNvSpPr/>
              <p:nvPr/>
            </p:nvSpPr>
            <p:spPr>
              <a:xfrm>
                <a:off x="6112037" y="3305176"/>
                <a:ext cx="140493" cy="54769"/>
              </a:xfrm>
              <a:custGeom>
                <a:avLst/>
                <a:gdLst>
                  <a:gd name="connsiteX0" fmla="*/ 0 w 142875"/>
                  <a:gd name="connsiteY0" fmla="*/ 18878 h 66503"/>
                  <a:gd name="connsiteX1" fmla="*/ 47625 w 142875"/>
                  <a:gd name="connsiteY1" fmla="*/ 66503 h 66503"/>
                  <a:gd name="connsiteX2" fmla="*/ 109537 w 142875"/>
                  <a:gd name="connsiteY2" fmla="*/ 4591 h 66503"/>
                  <a:gd name="connsiteX3" fmla="*/ 142875 w 142875"/>
                  <a:gd name="connsiteY3" fmla="*/ 9353 h 66503"/>
                  <a:gd name="connsiteX0" fmla="*/ 0 w 109537"/>
                  <a:gd name="connsiteY0" fmla="*/ 14287 h 61912"/>
                  <a:gd name="connsiteX1" fmla="*/ 47625 w 109537"/>
                  <a:gd name="connsiteY1" fmla="*/ 61912 h 61912"/>
                  <a:gd name="connsiteX2" fmla="*/ 109537 w 109537"/>
                  <a:gd name="connsiteY2" fmla="*/ 0 h 61912"/>
                  <a:gd name="connsiteX0" fmla="*/ 0 w 140493"/>
                  <a:gd name="connsiteY0" fmla="*/ 9524 h 57149"/>
                  <a:gd name="connsiteX1" fmla="*/ 47625 w 140493"/>
                  <a:gd name="connsiteY1" fmla="*/ 57149 h 57149"/>
                  <a:gd name="connsiteX2" fmla="*/ 140493 w 140493"/>
                  <a:gd name="connsiteY2" fmla="*/ 0 h 57149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0 h 54769"/>
                  <a:gd name="connsiteX1" fmla="*/ 66675 w 140493"/>
                  <a:gd name="connsiteY1" fmla="*/ 54769 h 54769"/>
                  <a:gd name="connsiteX2" fmla="*/ 140493 w 140493"/>
                  <a:gd name="connsiteY2" fmla="*/ 2382 h 54769"/>
                  <a:gd name="connsiteX0" fmla="*/ 0 w 140493"/>
                  <a:gd name="connsiteY0" fmla="*/ 0 h 54769"/>
                  <a:gd name="connsiteX1" fmla="*/ 73819 w 140493"/>
                  <a:gd name="connsiteY1" fmla="*/ 54769 h 54769"/>
                  <a:gd name="connsiteX2" fmla="*/ 140493 w 140493"/>
                  <a:gd name="connsiteY2" fmla="*/ 2382 h 5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493" h="54769">
                    <a:moveTo>
                      <a:pt x="0" y="0"/>
                    </a:moveTo>
                    <a:lnTo>
                      <a:pt x="73819" y="54769"/>
                    </a:lnTo>
                    <a:cubicBezTo>
                      <a:pt x="101600" y="34132"/>
                      <a:pt x="124618" y="11907"/>
                      <a:pt x="140493" y="2382"/>
                    </a:cubicBez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Freeform 22">
                <a:extLst>
                  <a:ext uri="{FF2B5EF4-FFF2-40B4-BE49-F238E27FC236}">
                    <a16:creationId xmlns:a16="http://schemas.microsoft.com/office/drawing/2014/main" id="{A1A783AA-1FD3-4A5E-8A1F-3BF550E6A4D7}"/>
                  </a:ext>
                </a:extLst>
              </p:cNvPr>
              <p:cNvSpPr/>
              <p:nvPr/>
            </p:nvSpPr>
            <p:spPr>
              <a:xfrm>
                <a:off x="6112037" y="3371549"/>
                <a:ext cx="140493" cy="54769"/>
              </a:xfrm>
              <a:custGeom>
                <a:avLst/>
                <a:gdLst>
                  <a:gd name="connsiteX0" fmla="*/ 0 w 142875"/>
                  <a:gd name="connsiteY0" fmla="*/ 18878 h 66503"/>
                  <a:gd name="connsiteX1" fmla="*/ 47625 w 142875"/>
                  <a:gd name="connsiteY1" fmla="*/ 66503 h 66503"/>
                  <a:gd name="connsiteX2" fmla="*/ 109537 w 142875"/>
                  <a:gd name="connsiteY2" fmla="*/ 4591 h 66503"/>
                  <a:gd name="connsiteX3" fmla="*/ 142875 w 142875"/>
                  <a:gd name="connsiteY3" fmla="*/ 9353 h 66503"/>
                  <a:gd name="connsiteX0" fmla="*/ 0 w 109537"/>
                  <a:gd name="connsiteY0" fmla="*/ 14287 h 61912"/>
                  <a:gd name="connsiteX1" fmla="*/ 47625 w 109537"/>
                  <a:gd name="connsiteY1" fmla="*/ 61912 h 61912"/>
                  <a:gd name="connsiteX2" fmla="*/ 109537 w 109537"/>
                  <a:gd name="connsiteY2" fmla="*/ 0 h 61912"/>
                  <a:gd name="connsiteX0" fmla="*/ 0 w 140493"/>
                  <a:gd name="connsiteY0" fmla="*/ 9524 h 57149"/>
                  <a:gd name="connsiteX1" fmla="*/ 47625 w 140493"/>
                  <a:gd name="connsiteY1" fmla="*/ 57149 h 57149"/>
                  <a:gd name="connsiteX2" fmla="*/ 140493 w 140493"/>
                  <a:gd name="connsiteY2" fmla="*/ 0 h 57149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0 h 54769"/>
                  <a:gd name="connsiteX1" fmla="*/ 66675 w 140493"/>
                  <a:gd name="connsiteY1" fmla="*/ 54769 h 54769"/>
                  <a:gd name="connsiteX2" fmla="*/ 140493 w 140493"/>
                  <a:gd name="connsiteY2" fmla="*/ 2382 h 54769"/>
                  <a:gd name="connsiteX0" fmla="*/ 0 w 140493"/>
                  <a:gd name="connsiteY0" fmla="*/ 0 h 54769"/>
                  <a:gd name="connsiteX1" fmla="*/ 73819 w 140493"/>
                  <a:gd name="connsiteY1" fmla="*/ 54769 h 54769"/>
                  <a:gd name="connsiteX2" fmla="*/ 140493 w 140493"/>
                  <a:gd name="connsiteY2" fmla="*/ 2382 h 5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493" h="54769">
                    <a:moveTo>
                      <a:pt x="0" y="0"/>
                    </a:moveTo>
                    <a:lnTo>
                      <a:pt x="73819" y="54769"/>
                    </a:lnTo>
                    <a:cubicBezTo>
                      <a:pt x="101600" y="34132"/>
                      <a:pt x="124618" y="11907"/>
                      <a:pt x="140493" y="2382"/>
                    </a:cubicBez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Freeform 23">
                <a:extLst>
                  <a:ext uri="{FF2B5EF4-FFF2-40B4-BE49-F238E27FC236}">
                    <a16:creationId xmlns:a16="http://schemas.microsoft.com/office/drawing/2014/main" id="{86D87167-065E-4350-9992-FD431981F2BE}"/>
                  </a:ext>
                </a:extLst>
              </p:cNvPr>
              <p:cNvSpPr/>
              <p:nvPr/>
            </p:nvSpPr>
            <p:spPr>
              <a:xfrm>
                <a:off x="6112037" y="3445920"/>
                <a:ext cx="140493" cy="54769"/>
              </a:xfrm>
              <a:custGeom>
                <a:avLst/>
                <a:gdLst>
                  <a:gd name="connsiteX0" fmla="*/ 0 w 142875"/>
                  <a:gd name="connsiteY0" fmla="*/ 18878 h 66503"/>
                  <a:gd name="connsiteX1" fmla="*/ 47625 w 142875"/>
                  <a:gd name="connsiteY1" fmla="*/ 66503 h 66503"/>
                  <a:gd name="connsiteX2" fmla="*/ 109537 w 142875"/>
                  <a:gd name="connsiteY2" fmla="*/ 4591 h 66503"/>
                  <a:gd name="connsiteX3" fmla="*/ 142875 w 142875"/>
                  <a:gd name="connsiteY3" fmla="*/ 9353 h 66503"/>
                  <a:gd name="connsiteX0" fmla="*/ 0 w 109537"/>
                  <a:gd name="connsiteY0" fmla="*/ 14287 h 61912"/>
                  <a:gd name="connsiteX1" fmla="*/ 47625 w 109537"/>
                  <a:gd name="connsiteY1" fmla="*/ 61912 h 61912"/>
                  <a:gd name="connsiteX2" fmla="*/ 109537 w 109537"/>
                  <a:gd name="connsiteY2" fmla="*/ 0 h 61912"/>
                  <a:gd name="connsiteX0" fmla="*/ 0 w 140493"/>
                  <a:gd name="connsiteY0" fmla="*/ 9524 h 57149"/>
                  <a:gd name="connsiteX1" fmla="*/ 47625 w 140493"/>
                  <a:gd name="connsiteY1" fmla="*/ 57149 h 57149"/>
                  <a:gd name="connsiteX2" fmla="*/ 140493 w 140493"/>
                  <a:gd name="connsiteY2" fmla="*/ 0 h 57149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0 h 54769"/>
                  <a:gd name="connsiteX1" fmla="*/ 66675 w 140493"/>
                  <a:gd name="connsiteY1" fmla="*/ 54769 h 54769"/>
                  <a:gd name="connsiteX2" fmla="*/ 140493 w 140493"/>
                  <a:gd name="connsiteY2" fmla="*/ 2382 h 54769"/>
                  <a:gd name="connsiteX0" fmla="*/ 0 w 140493"/>
                  <a:gd name="connsiteY0" fmla="*/ 0 h 54769"/>
                  <a:gd name="connsiteX1" fmla="*/ 73819 w 140493"/>
                  <a:gd name="connsiteY1" fmla="*/ 54769 h 54769"/>
                  <a:gd name="connsiteX2" fmla="*/ 140493 w 140493"/>
                  <a:gd name="connsiteY2" fmla="*/ 2382 h 5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493" h="54769">
                    <a:moveTo>
                      <a:pt x="0" y="0"/>
                    </a:moveTo>
                    <a:lnTo>
                      <a:pt x="73819" y="54769"/>
                    </a:lnTo>
                    <a:cubicBezTo>
                      <a:pt x="101600" y="34132"/>
                      <a:pt x="124618" y="11907"/>
                      <a:pt x="140493" y="2382"/>
                    </a:cubicBez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715821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F6CD9D86-B00C-4048-A854-33522F4E4DBC}"/>
              </a:ext>
            </a:extLst>
          </p:cNvPr>
          <p:cNvGrpSpPr/>
          <p:nvPr/>
        </p:nvGrpSpPr>
        <p:grpSpPr>
          <a:xfrm>
            <a:off x="0" y="872167"/>
            <a:ext cx="12192000" cy="2537686"/>
            <a:chOff x="-1" y="2783453"/>
            <a:chExt cx="9158927" cy="1339483"/>
          </a:xfrm>
          <a:solidFill>
            <a:schemeClr val="accent6"/>
          </a:solidFill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568355E-7F4A-46E0-9EBE-7C3D060A6AE2}"/>
                </a:ext>
              </a:extLst>
            </p:cNvPr>
            <p:cNvSpPr/>
            <p:nvPr/>
          </p:nvSpPr>
          <p:spPr>
            <a:xfrm>
              <a:off x="-1" y="4093832"/>
              <a:ext cx="9158927" cy="291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48011AC-A30B-4700-B78F-C52680650D75}"/>
                </a:ext>
              </a:extLst>
            </p:cNvPr>
            <p:cNvSpPr/>
            <p:nvPr/>
          </p:nvSpPr>
          <p:spPr>
            <a:xfrm>
              <a:off x="-1" y="2783453"/>
              <a:ext cx="9158927" cy="323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0ABFD38-2A0A-4E36-91C3-29A812F5B973}"/>
              </a:ext>
            </a:extLst>
          </p:cNvPr>
          <p:cNvGrpSpPr/>
          <p:nvPr/>
        </p:nvGrpSpPr>
        <p:grpSpPr>
          <a:xfrm>
            <a:off x="2123250" y="1097692"/>
            <a:ext cx="7945500" cy="1956516"/>
            <a:chOff x="2123250" y="1097692"/>
            <a:chExt cx="7945500" cy="195651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44C79B5-543D-47D4-99BA-DFA17F5A83CE}"/>
                </a:ext>
              </a:extLst>
            </p:cNvPr>
            <p:cNvSpPr txBox="1"/>
            <p:nvPr/>
          </p:nvSpPr>
          <p:spPr>
            <a:xfrm>
              <a:off x="2123250" y="1097692"/>
              <a:ext cx="7945500" cy="1862048"/>
            </a:xfrm>
            <a:prstGeom prst="rect">
              <a:avLst/>
            </a:prstGeom>
            <a:noFill/>
            <a:effectLst>
              <a:reflection blurRad="6350" stA="52000" endA="300" endPos="35000" dir="5400000" sy="-100000" algn="bl" rotWithShape="0"/>
            </a:effectLst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Thank You</a:t>
              </a: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A4601BD-C500-4BEE-946B-E52ED1AED326}"/>
                </a:ext>
              </a:extLst>
            </p:cNvPr>
            <p:cNvGrpSpPr/>
            <p:nvPr/>
          </p:nvGrpSpPr>
          <p:grpSpPr>
            <a:xfrm>
              <a:off x="5119427" y="2860192"/>
              <a:ext cx="1953147" cy="194016"/>
              <a:chOff x="4879121" y="2860192"/>
              <a:chExt cx="1953147" cy="194016"/>
            </a:xfrm>
          </p:grpSpPr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381B38B7-7F3B-494A-A3B1-462895B05AB9}"/>
                  </a:ext>
                </a:extLst>
              </p:cNvPr>
              <p:cNvCxnSpPr/>
              <p:nvPr/>
            </p:nvCxnSpPr>
            <p:spPr>
              <a:xfrm rot="5400000" flipH="1" flipV="1">
                <a:off x="5707121" y="2129198"/>
                <a:ext cx="0" cy="1655999"/>
              </a:xfrm>
              <a:prstGeom prst="line">
                <a:avLst/>
              </a:prstGeom>
              <a:ln w="22225">
                <a:solidFill>
                  <a:schemeClr val="accent4"/>
                </a:solidFill>
                <a:headEnd type="diamond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Freeform 21">
                <a:extLst>
                  <a:ext uri="{FF2B5EF4-FFF2-40B4-BE49-F238E27FC236}">
                    <a16:creationId xmlns:a16="http://schemas.microsoft.com/office/drawing/2014/main" id="{38C5739D-690A-4B50-9001-B8A146E58259}"/>
                  </a:ext>
                </a:extLst>
              </p:cNvPr>
              <p:cNvSpPr/>
              <p:nvPr/>
            </p:nvSpPr>
            <p:spPr>
              <a:xfrm rot="5400000" flipH="1">
                <a:off x="6697444" y="2919383"/>
                <a:ext cx="194016" cy="75633"/>
              </a:xfrm>
              <a:custGeom>
                <a:avLst/>
                <a:gdLst>
                  <a:gd name="connsiteX0" fmla="*/ 0 w 142875"/>
                  <a:gd name="connsiteY0" fmla="*/ 18878 h 66503"/>
                  <a:gd name="connsiteX1" fmla="*/ 47625 w 142875"/>
                  <a:gd name="connsiteY1" fmla="*/ 66503 h 66503"/>
                  <a:gd name="connsiteX2" fmla="*/ 109537 w 142875"/>
                  <a:gd name="connsiteY2" fmla="*/ 4591 h 66503"/>
                  <a:gd name="connsiteX3" fmla="*/ 142875 w 142875"/>
                  <a:gd name="connsiteY3" fmla="*/ 9353 h 66503"/>
                  <a:gd name="connsiteX0" fmla="*/ 0 w 109537"/>
                  <a:gd name="connsiteY0" fmla="*/ 14287 h 61912"/>
                  <a:gd name="connsiteX1" fmla="*/ 47625 w 109537"/>
                  <a:gd name="connsiteY1" fmla="*/ 61912 h 61912"/>
                  <a:gd name="connsiteX2" fmla="*/ 109537 w 109537"/>
                  <a:gd name="connsiteY2" fmla="*/ 0 h 61912"/>
                  <a:gd name="connsiteX0" fmla="*/ 0 w 140493"/>
                  <a:gd name="connsiteY0" fmla="*/ 9524 h 57149"/>
                  <a:gd name="connsiteX1" fmla="*/ 47625 w 140493"/>
                  <a:gd name="connsiteY1" fmla="*/ 57149 h 57149"/>
                  <a:gd name="connsiteX2" fmla="*/ 140493 w 140493"/>
                  <a:gd name="connsiteY2" fmla="*/ 0 h 57149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0 h 54769"/>
                  <a:gd name="connsiteX1" fmla="*/ 66675 w 140493"/>
                  <a:gd name="connsiteY1" fmla="*/ 54769 h 54769"/>
                  <a:gd name="connsiteX2" fmla="*/ 140493 w 140493"/>
                  <a:gd name="connsiteY2" fmla="*/ 2382 h 54769"/>
                  <a:gd name="connsiteX0" fmla="*/ 0 w 140493"/>
                  <a:gd name="connsiteY0" fmla="*/ 0 h 54769"/>
                  <a:gd name="connsiteX1" fmla="*/ 73819 w 140493"/>
                  <a:gd name="connsiteY1" fmla="*/ 54769 h 54769"/>
                  <a:gd name="connsiteX2" fmla="*/ 140493 w 140493"/>
                  <a:gd name="connsiteY2" fmla="*/ 2382 h 5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493" h="54769">
                    <a:moveTo>
                      <a:pt x="0" y="0"/>
                    </a:moveTo>
                    <a:lnTo>
                      <a:pt x="73819" y="54769"/>
                    </a:lnTo>
                    <a:cubicBezTo>
                      <a:pt x="101600" y="34132"/>
                      <a:pt x="124618" y="11907"/>
                      <a:pt x="140493" y="2382"/>
                    </a:cubicBez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Freeform 22">
                <a:extLst>
                  <a:ext uri="{FF2B5EF4-FFF2-40B4-BE49-F238E27FC236}">
                    <a16:creationId xmlns:a16="http://schemas.microsoft.com/office/drawing/2014/main" id="{56570A5B-4490-451D-9043-B42461188411}"/>
                  </a:ext>
                </a:extLst>
              </p:cNvPr>
              <p:cNvSpPr/>
              <p:nvPr/>
            </p:nvSpPr>
            <p:spPr>
              <a:xfrm rot="5400000" flipH="1">
                <a:off x="6605786" y="2919383"/>
                <a:ext cx="194016" cy="75633"/>
              </a:xfrm>
              <a:custGeom>
                <a:avLst/>
                <a:gdLst>
                  <a:gd name="connsiteX0" fmla="*/ 0 w 142875"/>
                  <a:gd name="connsiteY0" fmla="*/ 18878 h 66503"/>
                  <a:gd name="connsiteX1" fmla="*/ 47625 w 142875"/>
                  <a:gd name="connsiteY1" fmla="*/ 66503 h 66503"/>
                  <a:gd name="connsiteX2" fmla="*/ 109537 w 142875"/>
                  <a:gd name="connsiteY2" fmla="*/ 4591 h 66503"/>
                  <a:gd name="connsiteX3" fmla="*/ 142875 w 142875"/>
                  <a:gd name="connsiteY3" fmla="*/ 9353 h 66503"/>
                  <a:gd name="connsiteX0" fmla="*/ 0 w 109537"/>
                  <a:gd name="connsiteY0" fmla="*/ 14287 h 61912"/>
                  <a:gd name="connsiteX1" fmla="*/ 47625 w 109537"/>
                  <a:gd name="connsiteY1" fmla="*/ 61912 h 61912"/>
                  <a:gd name="connsiteX2" fmla="*/ 109537 w 109537"/>
                  <a:gd name="connsiteY2" fmla="*/ 0 h 61912"/>
                  <a:gd name="connsiteX0" fmla="*/ 0 w 140493"/>
                  <a:gd name="connsiteY0" fmla="*/ 9524 h 57149"/>
                  <a:gd name="connsiteX1" fmla="*/ 47625 w 140493"/>
                  <a:gd name="connsiteY1" fmla="*/ 57149 h 57149"/>
                  <a:gd name="connsiteX2" fmla="*/ 140493 w 140493"/>
                  <a:gd name="connsiteY2" fmla="*/ 0 h 57149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0 h 54769"/>
                  <a:gd name="connsiteX1" fmla="*/ 66675 w 140493"/>
                  <a:gd name="connsiteY1" fmla="*/ 54769 h 54769"/>
                  <a:gd name="connsiteX2" fmla="*/ 140493 w 140493"/>
                  <a:gd name="connsiteY2" fmla="*/ 2382 h 54769"/>
                  <a:gd name="connsiteX0" fmla="*/ 0 w 140493"/>
                  <a:gd name="connsiteY0" fmla="*/ 0 h 54769"/>
                  <a:gd name="connsiteX1" fmla="*/ 73819 w 140493"/>
                  <a:gd name="connsiteY1" fmla="*/ 54769 h 54769"/>
                  <a:gd name="connsiteX2" fmla="*/ 140493 w 140493"/>
                  <a:gd name="connsiteY2" fmla="*/ 2382 h 5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493" h="54769">
                    <a:moveTo>
                      <a:pt x="0" y="0"/>
                    </a:moveTo>
                    <a:lnTo>
                      <a:pt x="73819" y="54769"/>
                    </a:lnTo>
                    <a:cubicBezTo>
                      <a:pt x="101600" y="34132"/>
                      <a:pt x="124618" y="11907"/>
                      <a:pt x="140493" y="2382"/>
                    </a:cubicBez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Freeform 23">
                <a:extLst>
                  <a:ext uri="{FF2B5EF4-FFF2-40B4-BE49-F238E27FC236}">
                    <a16:creationId xmlns:a16="http://schemas.microsoft.com/office/drawing/2014/main" id="{0C503949-7632-4CDE-BA0D-439F8F40852A}"/>
                  </a:ext>
                </a:extLst>
              </p:cNvPr>
              <p:cNvSpPr/>
              <p:nvPr/>
            </p:nvSpPr>
            <p:spPr>
              <a:xfrm rot="5400000" flipH="1">
                <a:off x="6503084" y="2919383"/>
                <a:ext cx="194016" cy="75633"/>
              </a:xfrm>
              <a:custGeom>
                <a:avLst/>
                <a:gdLst>
                  <a:gd name="connsiteX0" fmla="*/ 0 w 142875"/>
                  <a:gd name="connsiteY0" fmla="*/ 18878 h 66503"/>
                  <a:gd name="connsiteX1" fmla="*/ 47625 w 142875"/>
                  <a:gd name="connsiteY1" fmla="*/ 66503 h 66503"/>
                  <a:gd name="connsiteX2" fmla="*/ 109537 w 142875"/>
                  <a:gd name="connsiteY2" fmla="*/ 4591 h 66503"/>
                  <a:gd name="connsiteX3" fmla="*/ 142875 w 142875"/>
                  <a:gd name="connsiteY3" fmla="*/ 9353 h 66503"/>
                  <a:gd name="connsiteX0" fmla="*/ 0 w 109537"/>
                  <a:gd name="connsiteY0" fmla="*/ 14287 h 61912"/>
                  <a:gd name="connsiteX1" fmla="*/ 47625 w 109537"/>
                  <a:gd name="connsiteY1" fmla="*/ 61912 h 61912"/>
                  <a:gd name="connsiteX2" fmla="*/ 109537 w 109537"/>
                  <a:gd name="connsiteY2" fmla="*/ 0 h 61912"/>
                  <a:gd name="connsiteX0" fmla="*/ 0 w 140493"/>
                  <a:gd name="connsiteY0" fmla="*/ 9524 h 57149"/>
                  <a:gd name="connsiteX1" fmla="*/ 47625 w 140493"/>
                  <a:gd name="connsiteY1" fmla="*/ 57149 h 57149"/>
                  <a:gd name="connsiteX2" fmla="*/ 140493 w 140493"/>
                  <a:gd name="connsiteY2" fmla="*/ 0 h 57149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9524 h 64293"/>
                  <a:gd name="connsiteX1" fmla="*/ 66675 w 140493"/>
                  <a:gd name="connsiteY1" fmla="*/ 64293 h 64293"/>
                  <a:gd name="connsiteX2" fmla="*/ 140493 w 140493"/>
                  <a:gd name="connsiteY2" fmla="*/ 0 h 64293"/>
                  <a:gd name="connsiteX0" fmla="*/ 0 w 140493"/>
                  <a:gd name="connsiteY0" fmla="*/ 0 h 54769"/>
                  <a:gd name="connsiteX1" fmla="*/ 66675 w 140493"/>
                  <a:gd name="connsiteY1" fmla="*/ 54769 h 54769"/>
                  <a:gd name="connsiteX2" fmla="*/ 140493 w 140493"/>
                  <a:gd name="connsiteY2" fmla="*/ 2382 h 54769"/>
                  <a:gd name="connsiteX0" fmla="*/ 0 w 140493"/>
                  <a:gd name="connsiteY0" fmla="*/ 0 h 54769"/>
                  <a:gd name="connsiteX1" fmla="*/ 73819 w 140493"/>
                  <a:gd name="connsiteY1" fmla="*/ 54769 h 54769"/>
                  <a:gd name="connsiteX2" fmla="*/ 140493 w 140493"/>
                  <a:gd name="connsiteY2" fmla="*/ 2382 h 5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493" h="54769">
                    <a:moveTo>
                      <a:pt x="0" y="0"/>
                    </a:moveTo>
                    <a:lnTo>
                      <a:pt x="73819" y="54769"/>
                    </a:lnTo>
                    <a:cubicBezTo>
                      <a:pt x="101600" y="34132"/>
                      <a:pt x="124618" y="11907"/>
                      <a:pt x="140493" y="2382"/>
                    </a:cubicBez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73AE78C-651D-4192-80BB-5DCE9AA80949}"/>
              </a:ext>
            </a:extLst>
          </p:cNvPr>
          <p:cNvGrpSpPr/>
          <p:nvPr/>
        </p:nvGrpSpPr>
        <p:grpSpPr>
          <a:xfrm>
            <a:off x="556127" y="4223118"/>
            <a:ext cx="11060163" cy="1907584"/>
            <a:chOff x="556127" y="4223118"/>
            <a:chExt cx="11060163" cy="1907584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6B601E5-6E0F-4142-A27E-E302C48E32F1}"/>
                </a:ext>
              </a:extLst>
            </p:cNvPr>
            <p:cNvGrpSpPr/>
            <p:nvPr/>
          </p:nvGrpSpPr>
          <p:grpSpPr>
            <a:xfrm>
              <a:off x="556127" y="4223118"/>
              <a:ext cx="3594532" cy="1907584"/>
              <a:chOff x="556127" y="4223118"/>
              <a:chExt cx="3594532" cy="1907584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3E509B3-ACF3-4CFB-B38C-BF40F2791D61}"/>
                  </a:ext>
                </a:extLst>
              </p:cNvPr>
              <p:cNvSpPr txBox="1"/>
              <p:nvPr/>
            </p:nvSpPr>
            <p:spPr>
              <a:xfrm>
                <a:off x="556127" y="5330483"/>
                <a:ext cx="3594532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Facebook: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JY Services </a:t>
                </a:r>
                <a:r>
                  <a:rPr kumimoji="0" lang="en-US" u="none" strike="noStrike" kern="1200" cap="none" spc="0" normalizeH="0" baseline="0" noProof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&amp; More</a:t>
                </a:r>
                <a:endParaRPr kumimoji="0" lang="en-US" u="none" strike="noStrike" kern="120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4CCE9FB7-5CB1-4FB9-99C9-2D24F920B3BD}"/>
                  </a:ext>
                </a:extLst>
              </p:cNvPr>
              <p:cNvGrpSpPr/>
              <p:nvPr/>
            </p:nvGrpSpPr>
            <p:grpSpPr>
              <a:xfrm>
                <a:off x="1833348" y="4223118"/>
                <a:ext cx="887654" cy="887652"/>
                <a:chOff x="1833348" y="4223118"/>
                <a:chExt cx="887654" cy="887652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65BD2974-DB9A-454C-863B-79C395A0F5A6}"/>
                    </a:ext>
                  </a:extLst>
                </p:cNvPr>
                <p:cNvSpPr/>
                <p:nvPr/>
              </p:nvSpPr>
              <p:spPr>
                <a:xfrm>
                  <a:off x="1833348" y="4223118"/>
                  <a:ext cx="887654" cy="887652"/>
                </a:xfrm>
                <a:prstGeom prst="rect">
                  <a:avLst/>
                </a:prstGeom>
                <a:solidFill>
                  <a:schemeClr val="bg2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5658E339-E197-497F-B8C5-BC86DBE701D9}"/>
                    </a:ext>
                  </a:extLst>
                </p:cNvPr>
                <p:cNvGrpSpPr/>
                <p:nvPr/>
              </p:nvGrpSpPr>
              <p:grpSpPr>
                <a:xfrm>
                  <a:off x="1938334" y="4361218"/>
                  <a:ext cx="677682" cy="611452"/>
                  <a:chOff x="1837872" y="-893880"/>
                  <a:chExt cx="1610461" cy="1453073"/>
                </a:xfrm>
              </p:grpSpPr>
              <p:sp>
                <p:nvSpPr>
                  <p:cNvPr id="37" name="Freeform: Shape 36">
                    <a:extLst>
                      <a:ext uri="{FF2B5EF4-FFF2-40B4-BE49-F238E27FC236}">
                        <a16:creationId xmlns:a16="http://schemas.microsoft.com/office/drawing/2014/main" id="{22098938-F03F-4F8B-AD67-E8310114B704}"/>
                      </a:ext>
                    </a:extLst>
                  </p:cNvPr>
                  <p:cNvSpPr/>
                  <p:nvPr/>
                </p:nvSpPr>
                <p:spPr>
                  <a:xfrm>
                    <a:off x="1837872" y="-893880"/>
                    <a:ext cx="1610461" cy="707282"/>
                  </a:xfrm>
                  <a:custGeom>
                    <a:avLst/>
                    <a:gdLst>
                      <a:gd name="connsiteX0" fmla="*/ 802329 w 1610461"/>
                      <a:gd name="connsiteY0" fmla="*/ 599 h 707282"/>
                      <a:gd name="connsiteX1" fmla="*/ 901046 w 1610461"/>
                      <a:gd name="connsiteY1" fmla="*/ 32751 h 707282"/>
                      <a:gd name="connsiteX2" fmla="*/ 1565672 w 1610461"/>
                      <a:gd name="connsiteY2" fmla="*/ 489928 h 707282"/>
                      <a:gd name="connsiteX3" fmla="*/ 1592253 w 1610461"/>
                      <a:gd name="connsiteY3" fmla="*/ 633654 h 707282"/>
                      <a:gd name="connsiteX4" fmla="*/ 1448526 w 1610461"/>
                      <a:gd name="connsiteY4" fmla="*/ 660235 h 707282"/>
                      <a:gd name="connsiteX5" fmla="*/ 815823 w 1610461"/>
                      <a:gd name="connsiteY5" fmla="*/ 225015 h 707282"/>
                      <a:gd name="connsiteX6" fmla="*/ 163178 w 1610461"/>
                      <a:gd name="connsiteY6" fmla="*/ 688205 h 707282"/>
                      <a:gd name="connsiteX7" fmla="*/ 19079 w 1610461"/>
                      <a:gd name="connsiteY7" fmla="*/ 663738 h 707282"/>
                      <a:gd name="connsiteX8" fmla="*/ 43544 w 1610461"/>
                      <a:gd name="connsiteY8" fmla="*/ 519639 h 707282"/>
                      <a:gd name="connsiteX9" fmla="*/ 724043 w 1610461"/>
                      <a:gd name="connsiteY9" fmla="*/ 36681 h 707282"/>
                      <a:gd name="connsiteX10" fmla="*/ 724124 w 1610461"/>
                      <a:gd name="connsiteY10" fmla="*/ 36495 h 707282"/>
                      <a:gd name="connsiteX11" fmla="*/ 802329 w 1610461"/>
                      <a:gd name="connsiteY11" fmla="*/ 599 h 7072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610461" h="707282">
                        <a:moveTo>
                          <a:pt x="802329" y="599"/>
                        </a:moveTo>
                        <a:cubicBezTo>
                          <a:pt x="829418" y="-2450"/>
                          <a:pt x="859926" y="5845"/>
                          <a:pt x="901046" y="32751"/>
                        </a:cubicBezTo>
                        <a:lnTo>
                          <a:pt x="1565672" y="489928"/>
                        </a:lnTo>
                        <a:cubicBezTo>
                          <a:pt x="1612701" y="522278"/>
                          <a:pt x="1624600" y="586626"/>
                          <a:pt x="1592253" y="633654"/>
                        </a:cubicBezTo>
                        <a:cubicBezTo>
                          <a:pt x="1559902" y="680683"/>
                          <a:pt x="1495554" y="692583"/>
                          <a:pt x="1448526" y="660235"/>
                        </a:cubicBezTo>
                        <a:lnTo>
                          <a:pt x="815823" y="225015"/>
                        </a:lnTo>
                        <a:lnTo>
                          <a:pt x="163178" y="688205"/>
                        </a:lnTo>
                        <a:cubicBezTo>
                          <a:pt x="116631" y="721241"/>
                          <a:pt x="52114" y="710287"/>
                          <a:pt x="19079" y="663738"/>
                        </a:cubicBezTo>
                        <a:cubicBezTo>
                          <a:pt x="-13957" y="617189"/>
                          <a:pt x="-3006" y="552677"/>
                          <a:pt x="43544" y="519639"/>
                        </a:cubicBezTo>
                        <a:lnTo>
                          <a:pt x="724043" y="36681"/>
                        </a:lnTo>
                        <a:cubicBezTo>
                          <a:pt x="724070" y="36621"/>
                          <a:pt x="724100" y="36557"/>
                          <a:pt x="724124" y="36495"/>
                        </a:cubicBezTo>
                        <a:cubicBezTo>
                          <a:pt x="751566" y="18035"/>
                          <a:pt x="775239" y="3645"/>
                          <a:pt x="802329" y="599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" name="Freeform: Shape 37">
                    <a:extLst>
                      <a:ext uri="{FF2B5EF4-FFF2-40B4-BE49-F238E27FC236}">
                        <a16:creationId xmlns:a16="http://schemas.microsoft.com/office/drawing/2014/main" id="{6113E70C-B78F-4E8C-8F41-DF208CBC1189}"/>
                      </a:ext>
                    </a:extLst>
                  </p:cNvPr>
                  <p:cNvSpPr/>
                  <p:nvPr/>
                </p:nvSpPr>
                <p:spPr>
                  <a:xfrm>
                    <a:off x="2113909" y="-552905"/>
                    <a:ext cx="1102433" cy="1112098"/>
                  </a:xfrm>
                  <a:custGeom>
                    <a:avLst/>
                    <a:gdLst>
                      <a:gd name="connsiteX0" fmla="*/ 554844 w 1102433"/>
                      <a:gd name="connsiteY0" fmla="*/ 0 h 1112098"/>
                      <a:gd name="connsiteX1" fmla="*/ 1102433 w 1102433"/>
                      <a:gd name="connsiteY1" fmla="*/ 396486 h 1112098"/>
                      <a:gd name="connsiteX2" fmla="*/ 1093972 w 1102433"/>
                      <a:gd name="connsiteY2" fmla="*/ 1112096 h 1112098"/>
                      <a:gd name="connsiteX3" fmla="*/ 759735 w 1102433"/>
                      <a:gd name="connsiteY3" fmla="*/ 1112096 h 1112098"/>
                      <a:gd name="connsiteX4" fmla="*/ 759738 w 1102433"/>
                      <a:gd name="connsiteY4" fmla="*/ 575391 h 1112098"/>
                      <a:gd name="connsiteX5" fmla="*/ 342697 w 1102433"/>
                      <a:gd name="connsiteY5" fmla="*/ 575391 h 1112098"/>
                      <a:gd name="connsiteX6" fmla="*/ 342697 w 1102433"/>
                      <a:gd name="connsiteY6" fmla="*/ 1112098 h 1112098"/>
                      <a:gd name="connsiteX7" fmla="*/ 0 w 1102433"/>
                      <a:gd name="connsiteY7" fmla="*/ 1112096 h 1112098"/>
                      <a:gd name="connsiteX8" fmla="*/ 0 w 1102433"/>
                      <a:gd name="connsiteY8" fmla="*/ 396486 h 1112098"/>
                      <a:gd name="connsiteX9" fmla="*/ 554844 w 1102433"/>
                      <a:gd name="connsiteY9" fmla="*/ 0 h 11120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102433" h="1112098">
                        <a:moveTo>
                          <a:pt x="554844" y="0"/>
                        </a:moveTo>
                        <a:lnTo>
                          <a:pt x="1102433" y="396486"/>
                        </a:lnTo>
                        <a:lnTo>
                          <a:pt x="1093972" y="1112096"/>
                        </a:lnTo>
                        <a:lnTo>
                          <a:pt x="759735" y="1112096"/>
                        </a:lnTo>
                        <a:lnTo>
                          <a:pt x="759738" y="575391"/>
                        </a:lnTo>
                        <a:lnTo>
                          <a:pt x="342697" y="575391"/>
                        </a:lnTo>
                        <a:lnTo>
                          <a:pt x="342697" y="1112098"/>
                        </a:lnTo>
                        <a:lnTo>
                          <a:pt x="0" y="1112096"/>
                        </a:lnTo>
                        <a:lnTo>
                          <a:pt x="0" y="396486"/>
                        </a:lnTo>
                        <a:cubicBezTo>
                          <a:pt x="190993" y="249013"/>
                          <a:pt x="409788" y="106373"/>
                          <a:pt x="554844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5D38E729-C599-413F-91E5-7A9D8FD48E57}"/>
                </a:ext>
              </a:extLst>
            </p:cNvPr>
            <p:cNvGrpSpPr/>
            <p:nvPr/>
          </p:nvGrpSpPr>
          <p:grpSpPr>
            <a:xfrm>
              <a:off x="4352823" y="4223118"/>
              <a:ext cx="3669507" cy="1907584"/>
              <a:chOff x="4352824" y="4223118"/>
              <a:chExt cx="3669507" cy="1907584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29D9246-90AD-489B-822E-AED13BE26432}"/>
                  </a:ext>
                </a:extLst>
              </p:cNvPr>
              <p:cNvSpPr txBox="1"/>
              <p:nvPr/>
            </p:nvSpPr>
            <p:spPr>
              <a:xfrm>
                <a:off x="4352824" y="5299705"/>
                <a:ext cx="366950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Contact Number: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>
                    <a:solidFill>
                      <a:schemeClr val="accent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904-577-3307</a:t>
                </a:r>
                <a:endParaRPr kumimoji="0" lang="en-US" b="0" u="none" strike="noStrike" kern="120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C341CED2-0837-40E8-9B40-6C9A0A082009}"/>
                  </a:ext>
                </a:extLst>
              </p:cNvPr>
              <p:cNvGrpSpPr/>
              <p:nvPr/>
            </p:nvGrpSpPr>
            <p:grpSpPr>
              <a:xfrm>
                <a:off x="5743750" y="4223118"/>
                <a:ext cx="887654" cy="887652"/>
                <a:chOff x="5743750" y="4223118"/>
                <a:chExt cx="887654" cy="887652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23D964CB-D1C4-4D6A-88D3-2794A1299FB8}"/>
                    </a:ext>
                  </a:extLst>
                </p:cNvPr>
                <p:cNvSpPr/>
                <p:nvPr/>
              </p:nvSpPr>
              <p:spPr>
                <a:xfrm>
                  <a:off x="5743750" y="4223118"/>
                  <a:ext cx="887654" cy="887652"/>
                </a:xfrm>
                <a:prstGeom prst="rect">
                  <a:avLst/>
                </a:prstGeom>
                <a:solidFill>
                  <a:schemeClr val="bg2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B7948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88DD9B5C-4F0D-4177-9363-813731AD0A6D}"/>
                    </a:ext>
                  </a:extLst>
                </p:cNvPr>
                <p:cNvGrpSpPr/>
                <p:nvPr/>
              </p:nvGrpSpPr>
              <p:grpSpPr>
                <a:xfrm>
                  <a:off x="5849764" y="4329363"/>
                  <a:ext cx="675626" cy="675162"/>
                  <a:chOff x="-2273326" y="2782039"/>
                  <a:chExt cx="4886954" cy="4883592"/>
                </a:xfrm>
              </p:grpSpPr>
              <p:grpSp>
                <p:nvGrpSpPr>
                  <p:cNvPr id="42" name="Group 41">
                    <a:extLst>
                      <a:ext uri="{FF2B5EF4-FFF2-40B4-BE49-F238E27FC236}">
                        <a16:creationId xmlns:a16="http://schemas.microsoft.com/office/drawing/2014/main" id="{0A21DC76-45A7-4864-BAB4-9045FA3EB09E}"/>
                      </a:ext>
                    </a:extLst>
                  </p:cNvPr>
                  <p:cNvGrpSpPr/>
                  <p:nvPr/>
                </p:nvGrpSpPr>
                <p:grpSpPr>
                  <a:xfrm>
                    <a:off x="-491522" y="2782039"/>
                    <a:ext cx="3105150" cy="3114675"/>
                    <a:chOff x="-491522" y="2782039"/>
                    <a:chExt cx="3105150" cy="3114675"/>
                  </a:xfrm>
                </p:grpSpPr>
                <p:sp>
                  <p:nvSpPr>
                    <p:cNvPr id="44" name="Freeform: Shape 43">
                      <a:extLst>
                        <a:ext uri="{FF2B5EF4-FFF2-40B4-BE49-F238E27FC236}">
                          <a16:creationId xmlns:a16="http://schemas.microsoft.com/office/drawing/2014/main" id="{4DD4CE9A-44A3-49E6-BC7C-96CB42BDBF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491522" y="2782039"/>
                      <a:ext cx="3105150" cy="3114675"/>
                    </a:xfrm>
                    <a:custGeom>
                      <a:avLst/>
                      <a:gdLst>
                        <a:gd name="connsiteX0" fmla="*/ 3102140 w 3105150"/>
                        <a:gd name="connsiteY0" fmla="*/ 1236145 h 3114675"/>
                        <a:gd name="connsiteX1" fmla="*/ 1554642 w 3105150"/>
                        <a:gd name="connsiteY1" fmla="*/ 7144 h 3114675"/>
                        <a:gd name="connsiteX2" fmla="*/ 7144 w 3105150"/>
                        <a:gd name="connsiteY2" fmla="*/ 1236145 h 3114675"/>
                        <a:gd name="connsiteX3" fmla="*/ 1287485 w 3105150"/>
                        <a:gd name="connsiteY3" fmla="*/ 2446849 h 3114675"/>
                        <a:gd name="connsiteX4" fmla="*/ 1285285 w 3105150"/>
                        <a:gd name="connsiteY4" fmla="*/ 2446849 h 3114675"/>
                        <a:gd name="connsiteX5" fmla="*/ 1073915 w 3105150"/>
                        <a:gd name="connsiteY5" fmla="*/ 3111056 h 3114675"/>
                        <a:gd name="connsiteX6" fmla="*/ 1823685 w 3105150"/>
                        <a:gd name="connsiteY6" fmla="*/ 2446887 h 3114675"/>
                        <a:gd name="connsiteX7" fmla="*/ 1821485 w 3105150"/>
                        <a:gd name="connsiteY7" fmla="*/ 2446887 h 3114675"/>
                        <a:gd name="connsiteX8" fmla="*/ 3102140 w 3105150"/>
                        <a:gd name="connsiteY8" fmla="*/ 1236145 h 31146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105150" h="3114675">
                          <a:moveTo>
                            <a:pt x="3102140" y="1236145"/>
                          </a:moveTo>
                          <a:cubicBezTo>
                            <a:pt x="3102140" y="557403"/>
                            <a:pt x="2409263" y="7144"/>
                            <a:pt x="1554642" y="7144"/>
                          </a:cubicBezTo>
                          <a:cubicBezTo>
                            <a:pt x="699954" y="7144"/>
                            <a:pt x="7144" y="557403"/>
                            <a:pt x="7144" y="1236145"/>
                          </a:cubicBezTo>
                          <a:cubicBezTo>
                            <a:pt x="7144" y="1842535"/>
                            <a:pt x="560127" y="2346322"/>
                            <a:pt x="1287485" y="2446849"/>
                          </a:cubicBezTo>
                          <a:lnTo>
                            <a:pt x="1285285" y="2446849"/>
                          </a:lnTo>
                          <a:cubicBezTo>
                            <a:pt x="1323451" y="2681297"/>
                            <a:pt x="1253033" y="2930233"/>
                            <a:pt x="1073915" y="3111056"/>
                          </a:cubicBezTo>
                          <a:cubicBezTo>
                            <a:pt x="1458239" y="3111056"/>
                            <a:pt x="1775498" y="2821600"/>
                            <a:pt x="1823685" y="2446887"/>
                          </a:cubicBezTo>
                          <a:lnTo>
                            <a:pt x="1821485" y="2446887"/>
                          </a:lnTo>
                          <a:cubicBezTo>
                            <a:pt x="2548938" y="2346446"/>
                            <a:pt x="3102140" y="1842621"/>
                            <a:pt x="3102140" y="1236145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5" name="Freeform: Shape 44">
                      <a:extLst>
                        <a:ext uri="{FF2B5EF4-FFF2-40B4-BE49-F238E27FC236}">
                          <a16:creationId xmlns:a16="http://schemas.microsoft.com/office/drawing/2014/main" id="{B393FE8E-A383-4E1D-804C-03E945DE01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2085" y="3902617"/>
                      <a:ext cx="228600" cy="228600"/>
                    </a:xfrm>
                    <a:custGeom>
                      <a:avLst/>
                      <a:gdLst>
                        <a:gd name="connsiteX0" fmla="*/ 223895 w 228600"/>
                        <a:gd name="connsiteY0" fmla="*/ 115519 h 228600"/>
                        <a:gd name="connsiteX1" fmla="*/ 115519 w 228600"/>
                        <a:gd name="connsiteY1" fmla="*/ 223895 h 228600"/>
                        <a:gd name="connsiteX2" fmla="*/ 7144 w 228600"/>
                        <a:gd name="connsiteY2" fmla="*/ 115519 h 228600"/>
                        <a:gd name="connsiteX3" fmla="*/ 115519 w 228600"/>
                        <a:gd name="connsiteY3" fmla="*/ 7144 h 228600"/>
                        <a:gd name="connsiteX4" fmla="*/ 223895 w 228600"/>
                        <a:gd name="connsiteY4" fmla="*/ 115519 h 2286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8600" h="228600">
                          <a:moveTo>
                            <a:pt x="223895" y="115519"/>
                          </a:moveTo>
                          <a:cubicBezTo>
                            <a:pt x="223895" y="175373"/>
                            <a:pt x="175373" y="223895"/>
                            <a:pt x="115519" y="223895"/>
                          </a:cubicBezTo>
                          <a:cubicBezTo>
                            <a:pt x="55665" y="223895"/>
                            <a:pt x="7144" y="175373"/>
                            <a:pt x="7144" y="115519"/>
                          </a:cubicBezTo>
                          <a:cubicBezTo>
                            <a:pt x="7144" y="55665"/>
                            <a:pt x="55665" y="7144"/>
                            <a:pt x="115519" y="7144"/>
                          </a:cubicBezTo>
                          <a:cubicBezTo>
                            <a:pt x="175374" y="7144"/>
                            <a:pt x="223895" y="55665"/>
                            <a:pt x="223895" y="115519"/>
                          </a:cubicBez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6" name="Freeform: Shape 45">
                      <a:extLst>
                        <a:ext uri="{FF2B5EF4-FFF2-40B4-BE49-F238E27FC236}">
                          <a16:creationId xmlns:a16="http://schemas.microsoft.com/office/drawing/2014/main" id="{811C56FF-CFBF-47AE-9335-61886BA130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93078" y="3902617"/>
                      <a:ext cx="228600" cy="228600"/>
                    </a:xfrm>
                    <a:custGeom>
                      <a:avLst/>
                      <a:gdLst>
                        <a:gd name="connsiteX0" fmla="*/ 223895 w 228600"/>
                        <a:gd name="connsiteY0" fmla="*/ 115519 h 228600"/>
                        <a:gd name="connsiteX1" fmla="*/ 115519 w 228600"/>
                        <a:gd name="connsiteY1" fmla="*/ 223895 h 228600"/>
                        <a:gd name="connsiteX2" fmla="*/ 7144 w 228600"/>
                        <a:gd name="connsiteY2" fmla="*/ 115519 h 228600"/>
                        <a:gd name="connsiteX3" fmla="*/ 115519 w 228600"/>
                        <a:gd name="connsiteY3" fmla="*/ 7144 h 228600"/>
                        <a:gd name="connsiteX4" fmla="*/ 223895 w 228600"/>
                        <a:gd name="connsiteY4" fmla="*/ 115519 h 2286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8600" h="228600">
                          <a:moveTo>
                            <a:pt x="223895" y="115519"/>
                          </a:moveTo>
                          <a:cubicBezTo>
                            <a:pt x="223895" y="175373"/>
                            <a:pt x="175373" y="223895"/>
                            <a:pt x="115519" y="223895"/>
                          </a:cubicBezTo>
                          <a:cubicBezTo>
                            <a:pt x="55665" y="223895"/>
                            <a:pt x="7144" y="175373"/>
                            <a:pt x="7144" y="115519"/>
                          </a:cubicBezTo>
                          <a:cubicBezTo>
                            <a:pt x="7144" y="55665"/>
                            <a:pt x="55665" y="7144"/>
                            <a:pt x="115519" y="7144"/>
                          </a:cubicBezTo>
                          <a:cubicBezTo>
                            <a:pt x="175373" y="7144"/>
                            <a:pt x="223895" y="55665"/>
                            <a:pt x="223895" y="115519"/>
                          </a:cubicBez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7" name="Freeform: Shape 46">
                      <a:extLst>
                        <a:ext uri="{FF2B5EF4-FFF2-40B4-BE49-F238E27FC236}">
                          <a16:creationId xmlns:a16="http://schemas.microsoft.com/office/drawing/2014/main" id="{A266BC06-DE86-4051-8D30-6D27BC19D0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7629" y="3902617"/>
                      <a:ext cx="228600" cy="228600"/>
                    </a:xfrm>
                    <a:custGeom>
                      <a:avLst/>
                      <a:gdLst>
                        <a:gd name="connsiteX0" fmla="*/ 223895 w 228600"/>
                        <a:gd name="connsiteY0" fmla="*/ 115519 h 228600"/>
                        <a:gd name="connsiteX1" fmla="*/ 115519 w 228600"/>
                        <a:gd name="connsiteY1" fmla="*/ 223895 h 228600"/>
                        <a:gd name="connsiteX2" fmla="*/ 7144 w 228600"/>
                        <a:gd name="connsiteY2" fmla="*/ 115519 h 228600"/>
                        <a:gd name="connsiteX3" fmla="*/ 115519 w 228600"/>
                        <a:gd name="connsiteY3" fmla="*/ 7144 h 228600"/>
                        <a:gd name="connsiteX4" fmla="*/ 223895 w 228600"/>
                        <a:gd name="connsiteY4" fmla="*/ 115519 h 2286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8600" h="228600">
                          <a:moveTo>
                            <a:pt x="223895" y="115519"/>
                          </a:moveTo>
                          <a:cubicBezTo>
                            <a:pt x="223895" y="175373"/>
                            <a:pt x="175373" y="223895"/>
                            <a:pt x="115519" y="223895"/>
                          </a:cubicBezTo>
                          <a:cubicBezTo>
                            <a:pt x="55665" y="223895"/>
                            <a:pt x="7144" y="175373"/>
                            <a:pt x="7144" y="115519"/>
                          </a:cubicBezTo>
                          <a:cubicBezTo>
                            <a:pt x="7144" y="55665"/>
                            <a:pt x="55665" y="7144"/>
                            <a:pt x="115519" y="7144"/>
                          </a:cubicBezTo>
                          <a:cubicBezTo>
                            <a:pt x="175374" y="7144"/>
                            <a:pt x="223895" y="55665"/>
                            <a:pt x="223895" y="115519"/>
                          </a:cubicBez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43" name="Freeform: Shape 42">
                    <a:extLst>
                      <a:ext uri="{FF2B5EF4-FFF2-40B4-BE49-F238E27FC236}">
                        <a16:creationId xmlns:a16="http://schemas.microsoft.com/office/drawing/2014/main" id="{B12C0239-BC98-4D45-9E56-77AB7CC002B9}"/>
                      </a:ext>
                    </a:extLst>
                  </p:cNvPr>
                  <p:cNvSpPr/>
                  <p:nvPr/>
                </p:nvSpPr>
                <p:spPr>
                  <a:xfrm>
                    <a:off x="-2273326" y="3893731"/>
                    <a:ext cx="3771900" cy="3771900"/>
                  </a:xfrm>
                  <a:custGeom>
                    <a:avLst/>
                    <a:gdLst>
                      <a:gd name="connsiteX0" fmla="*/ 3340875 w 3771900"/>
                      <a:gd name="connsiteY0" fmla="*/ 2817409 h 3771900"/>
                      <a:gd name="connsiteX1" fmla="*/ 2855805 w 3771900"/>
                      <a:gd name="connsiteY1" fmla="*/ 2386041 h 3771900"/>
                      <a:gd name="connsiteX2" fmla="*/ 2490312 w 3771900"/>
                      <a:gd name="connsiteY2" fmla="*/ 2751535 h 3771900"/>
                      <a:gd name="connsiteX3" fmla="*/ 1027862 w 3771900"/>
                      <a:gd name="connsiteY3" fmla="*/ 1289085 h 3771900"/>
                      <a:gd name="connsiteX4" fmla="*/ 1393355 w 3771900"/>
                      <a:gd name="connsiteY4" fmla="*/ 923582 h 3771900"/>
                      <a:gd name="connsiteX5" fmla="*/ 961987 w 3771900"/>
                      <a:gd name="connsiteY5" fmla="*/ 438512 h 3771900"/>
                      <a:gd name="connsiteX6" fmla="*/ 476917 w 3771900"/>
                      <a:gd name="connsiteY6" fmla="*/ 7144 h 3771900"/>
                      <a:gd name="connsiteX7" fmla="*/ 9525 w 3771900"/>
                      <a:gd name="connsiteY7" fmla="*/ 729567 h 3771900"/>
                      <a:gd name="connsiteX8" fmla="*/ 1133675 w 3771900"/>
                      <a:gd name="connsiteY8" fmla="*/ 2645731 h 3771900"/>
                      <a:gd name="connsiteX9" fmla="*/ 3049829 w 3771900"/>
                      <a:gd name="connsiteY9" fmla="*/ 3769881 h 3771900"/>
                      <a:gd name="connsiteX10" fmla="*/ 3772253 w 3771900"/>
                      <a:gd name="connsiteY10" fmla="*/ 3302480 h 3771900"/>
                      <a:gd name="connsiteX11" fmla="*/ 3340875 w 3771900"/>
                      <a:gd name="connsiteY11" fmla="*/ 2817409 h 3771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771900" h="3771900">
                        <a:moveTo>
                          <a:pt x="3340875" y="2817409"/>
                        </a:moveTo>
                        <a:cubicBezTo>
                          <a:pt x="3106655" y="2583199"/>
                          <a:pt x="2855805" y="2386041"/>
                          <a:pt x="2855805" y="2386041"/>
                        </a:cubicBezTo>
                        <a:lnTo>
                          <a:pt x="2490312" y="2751535"/>
                        </a:lnTo>
                        <a:lnTo>
                          <a:pt x="1027862" y="1289085"/>
                        </a:lnTo>
                        <a:lnTo>
                          <a:pt x="1393355" y="923582"/>
                        </a:lnTo>
                        <a:cubicBezTo>
                          <a:pt x="1393355" y="923582"/>
                          <a:pt x="1196207" y="672732"/>
                          <a:pt x="961987" y="438512"/>
                        </a:cubicBezTo>
                        <a:cubicBezTo>
                          <a:pt x="727767" y="204302"/>
                          <a:pt x="476917" y="7144"/>
                          <a:pt x="476917" y="7144"/>
                        </a:cubicBezTo>
                        <a:cubicBezTo>
                          <a:pt x="476917" y="7144"/>
                          <a:pt x="38986" y="410023"/>
                          <a:pt x="9525" y="729567"/>
                        </a:cubicBezTo>
                        <a:cubicBezTo>
                          <a:pt x="-29880" y="1157278"/>
                          <a:pt x="422863" y="1934909"/>
                          <a:pt x="1133675" y="2645731"/>
                        </a:cubicBezTo>
                        <a:cubicBezTo>
                          <a:pt x="1844488" y="3356534"/>
                          <a:pt x="2622119" y="3809276"/>
                          <a:pt x="3049829" y="3769881"/>
                        </a:cubicBezTo>
                        <a:cubicBezTo>
                          <a:pt x="3369365" y="3740411"/>
                          <a:pt x="3772253" y="3302480"/>
                          <a:pt x="3772253" y="3302480"/>
                        </a:cubicBezTo>
                        <a:cubicBezTo>
                          <a:pt x="3772253" y="3302480"/>
                          <a:pt x="3575095" y="3051610"/>
                          <a:pt x="3340875" y="2817409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16DFCBE7-08B2-4C1B-A1EE-673E273BCBC3}"/>
                </a:ext>
              </a:extLst>
            </p:cNvPr>
            <p:cNvGrpSpPr/>
            <p:nvPr/>
          </p:nvGrpSpPr>
          <p:grpSpPr>
            <a:xfrm>
              <a:off x="8376931" y="4223118"/>
              <a:ext cx="3239359" cy="1907584"/>
              <a:chOff x="8376931" y="4223118"/>
              <a:chExt cx="3239359" cy="1907584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4FE5506-2B27-4A35-9429-C4522E90103F}"/>
                  </a:ext>
                </a:extLst>
              </p:cNvPr>
              <p:cNvSpPr txBox="1"/>
              <p:nvPr/>
            </p:nvSpPr>
            <p:spPr>
              <a:xfrm>
                <a:off x="8376931" y="5330483"/>
                <a:ext cx="3239359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Email Address: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>
                    <a:solidFill>
                      <a:schemeClr val="accent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support@jyservicesinc.com</a:t>
                </a:r>
                <a:endParaRPr kumimoji="0" lang="en-US" u="none" strike="noStrike" kern="120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625DA57F-D11F-4A94-B965-0C01A738DDBA}"/>
                  </a:ext>
                </a:extLst>
              </p:cNvPr>
              <p:cNvGrpSpPr/>
              <p:nvPr/>
            </p:nvGrpSpPr>
            <p:grpSpPr>
              <a:xfrm>
                <a:off x="9555025" y="4223118"/>
                <a:ext cx="883170" cy="887652"/>
                <a:chOff x="9555025" y="4223118"/>
                <a:chExt cx="883170" cy="887652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478E17EC-0910-4574-BAE3-D588FAE68A80}"/>
                    </a:ext>
                  </a:extLst>
                </p:cNvPr>
                <p:cNvSpPr/>
                <p:nvPr/>
              </p:nvSpPr>
              <p:spPr>
                <a:xfrm>
                  <a:off x="9555025" y="4223118"/>
                  <a:ext cx="883170" cy="887652"/>
                </a:xfrm>
                <a:prstGeom prst="rect">
                  <a:avLst/>
                </a:prstGeom>
                <a:solidFill>
                  <a:schemeClr val="bg2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0DC8B14F-AA1F-404E-BF80-315BEF4A0EE1}"/>
                    </a:ext>
                  </a:extLst>
                </p:cNvPr>
                <p:cNvGrpSpPr/>
                <p:nvPr/>
              </p:nvGrpSpPr>
              <p:grpSpPr>
                <a:xfrm>
                  <a:off x="9712881" y="4383204"/>
                  <a:ext cx="567458" cy="567480"/>
                  <a:chOff x="3700567" y="1031084"/>
                  <a:chExt cx="4791075" cy="4791261"/>
                </a:xfrm>
              </p:grpSpPr>
              <p:sp>
                <p:nvSpPr>
                  <p:cNvPr id="51" name="Freeform: Shape 50">
                    <a:extLst>
                      <a:ext uri="{FF2B5EF4-FFF2-40B4-BE49-F238E27FC236}">
                        <a16:creationId xmlns:a16="http://schemas.microsoft.com/office/drawing/2014/main" id="{270086FA-1C0C-4DCC-9530-E2FF732BE001}"/>
                      </a:ext>
                    </a:extLst>
                  </p:cNvPr>
                  <p:cNvSpPr/>
                  <p:nvPr/>
                </p:nvSpPr>
                <p:spPr>
                  <a:xfrm>
                    <a:off x="3700567" y="2698148"/>
                    <a:ext cx="4791075" cy="3124197"/>
                  </a:xfrm>
                  <a:custGeom>
                    <a:avLst/>
                    <a:gdLst>
                      <a:gd name="connsiteX0" fmla="*/ 4784417 w 4791075"/>
                      <a:gd name="connsiteY0" fmla="*/ 2923280 h 3124200"/>
                      <a:gd name="connsiteX1" fmla="*/ 4724705 w 4791075"/>
                      <a:gd name="connsiteY1" fmla="*/ 3072565 h 3124200"/>
                      <a:gd name="connsiteX2" fmla="*/ 4585364 w 4791075"/>
                      <a:gd name="connsiteY2" fmla="*/ 3122324 h 3124200"/>
                      <a:gd name="connsiteX3" fmla="*/ 206197 w 4791075"/>
                      <a:gd name="connsiteY3" fmla="*/ 3122324 h 3124200"/>
                      <a:gd name="connsiteX4" fmla="*/ 66856 w 4791075"/>
                      <a:gd name="connsiteY4" fmla="*/ 3072565 h 3124200"/>
                      <a:gd name="connsiteX5" fmla="*/ 7144 w 4791075"/>
                      <a:gd name="connsiteY5" fmla="*/ 2923280 h 3124200"/>
                      <a:gd name="connsiteX6" fmla="*/ 7144 w 4791075"/>
                      <a:gd name="connsiteY6" fmla="*/ 7144 h 3124200"/>
                      <a:gd name="connsiteX7" fmla="*/ 4784417 w 4791075"/>
                      <a:gd name="connsiteY7" fmla="*/ 7144 h 3124200"/>
                      <a:gd name="connsiteX8" fmla="*/ 4784417 w 4791075"/>
                      <a:gd name="connsiteY8" fmla="*/ 2923280 h 3124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791075" h="3124200">
                        <a:moveTo>
                          <a:pt x="4784417" y="2923280"/>
                        </a:moveTo>
                        <a:cubicBezTo>
                          <a:pt x="4784417" y="2982992"/>
                          <a:pt x="4764510" y="3032760"/>
                          <a:pt x="4724705" y="3072565"/>
                        </a:cubicBezTo>
                        <a:cubicBezTo>
                          <a:pt x="4684891" y="3102426"/>
                          <a:pt x="4645085" y="3122324"/>
                          <a:pt x="4585364" y="3122324"/>
                        </a:cubicBezTo>
                        <a:lnTo>
                          <a:pt x="206197" y="3122324"/>
                        </a:lnTo>
                        <a:cubicBezTo>
                          <a:pt x="156439" y="3122324"/>
                          <a:pt x="106670" y="3102416"/>
                          <a:pt x="66856" y="3072565"/>
                        </a:cubicBezTo>
                        <a:cubicBezTo>
                          <a:pt x="27041" y="3032751"/>
                          <a:pt x="7144" y="2982992"/>
                          <a:pt x="7144" y="2923280"/>
                        </a:cubicBezTo>
                        <a:lnTo>
                          <a:pt x="7144" y="7144"/>
                        </a:lnTo>
                        <a:lnTo>
                          <a:pt x="4784417" y="7144"/>
                        </a:lnTo>
                        <a:lnTo>
                          <a:pt x="4784417" y="292328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2" name="Freeform: Shape 51">
                    <a:extLst>
                      <a:ext uri="{FF2B5EF4-FFF2-40B4-BE49-F238E27FC236}">
                        <a16:creationId xmlns:a16="http://schemas.microsoft.com/office/drawing/2014/main" id="{CF02F0F7-43E8-480E-8A7D-BB9FD576A483}"/>
                      </a:ext>
                    </a:extLst>
                  </p:cNvPr>
                  <p:cNvSpPr/>
                  <p:nvPr/>
                </p:nvSpPr>
                <p:spPr>
                  <a:xfrm>
                    <a:off x="3760280" y="3763089"/>
                    <a:ext cx="4667250" cy="2057400"/>
                  </a:xfrm>
                  <a:custGeom>
                    <a:avLst/>
                    <a:gdLst>
                      <a:gd name="connsiteX0" fmla="*/ 4664993 w 4667250"/>
                      <a:gd name="connsiteY0" fmla="*/ 2007622 h 2057400"/>
                      <a:gd name="connsiteX1" fmla="*/ 4525652 w 4667250"/>
                      <a:gd name="connsiteY1" fmla="*/ 2057381 h 2057400"/>
                      <a:gd name="connsiteX2" fmla="*/ 146485 w 4667250"/>
                      <a:gd name="connsiteY2" fmla="*/ 2057381 h 2057400"/>
                      <a:gd name="connsiteX3" fmla="*/ 7144 w 4667250"/>
                      <a:gd name="connsiteY3" fmla="*/ 2007622 h 2057400"/>
                      <a:gd name="connsiteX4" fmla="*/ 2336063 w 4667250"/>
                      <a:gd name="connsiteY4" fmla="*/ 7144 h 2057400"/>
                      <a:gd name="connsiteX5" fmla="*/ 4664993 w 4667250"/>
                      <a:gd name="connsiteY5" fmla="*/ 2007622 h 2057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667250" h="2057400">
                        <a:moveTo>
                          <a:pt x="4664993" y="2007622"/>
                        </a:moveTo>
                        <a:cubicBezTo>
                          <a:pt x="4625178" y="2037483"/>
                          <a:pt x="4585373" y="2057381"/>
                          <a:pt x="4525652" y="2057381"/>
                        </a:cubicBezTo>
                        <a:lnTo>
                          <a:pt x="146485" y="2057381"/>
                        </a:lnTo>
                        <a:cubicBezTo>
                          <a:pt x="96726" y="2057381"/>
                          <a:pt x="46958" y="2037474"/>
                          <a:pt x="7144" y="2007622"/>
                        </a:cubicBezTo>
                        <a:lnTo>
                          <a:pt x="2336063" y="7144"/>
                        </a:lnTo>
                        <a:lnTo>
                          <a:pt x="4664993" y="2007622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3" name="Freeform: Shape 52">
                    <a:extLst>
                      <a:ext uri="{FF2B5EF4-FFF2-40B4-BE49-F238E27FC236}">
                        <a16:creationId xmlns:a16="http://schemas.microsoft.com/office/drawing/2014/main" id="{413B11A1-F262-42B8-B223-DE019FF1C4EB}"/>
                      </a:ext>
                    </a:extLst>
                  </p:cNvPr>
                  <p:cNvSpPr/>
                  <p:nvPr/>
                </p:nvSpPr>
                <p:spPr>
                  <a:xfrm>
                    <a:off x="3700567" y="1031084"/>
                    <a:ext cx="4791075" cy="3343275"/>
                  </a:xfrm>
                  <a:custGeom>
                    <a:avLst/>
                    <a:gdLst>
                      <a:gd name="connsiteX0" fmla="*/ 4784417 w 4791075"/>
                      <a:gd name="connsiteY0" fmla="*/ 1674207 h 3343275"/>
                      <a:gd name="connsiteX1" fmla="*/ 4107637 w 4791075"/>
                      <a:gd name="connsiteY1" fmla="*/ 2161887 h 3343275"/>
                      <a:gd name="connsiteX2" fmla="*/ 2525163 w 4791075"/>
                      <a:gd name="connsiteY2" fmla="*/ 3296495 h 3343275"/>
                      <a:gd name="connsiteX3" fmla="*/ 2256444 w 4791075"/>
                      <a:gd name="connsiteY3" fmla="*/ 3296495 h 3343275"/>
                      <a:gd name="connsiteX4" fmla="*/ 683924 w 4791075"/>
                      <a:gd name="connsiteY4" fmla="*/ 2161887 h 3343275"/>
                      <a:gd name="connsiteX5" fmla="*/ 7144 w 4791075"/>
                      <a:gd name="connsiteY5" fmla="*/ 1674207 h 3343275"/>
                      <a:gd name="connsiteX6" fmla="*/ 683924 w 4791075"/>
                      <a:gd name="connsiteY6" fmla="*/ 1186527 h 3343275"/>
                      <a:gd name="connsiteX7" fmla="*/ 2156917 w 4791075"/>
                      <a:gd name="connsiteY7" fmla="*/ 131547 h 3343275"/>
                      <a:gd name="connsiteX8" fmla="*/ 2266398 w 4791075"/>
                      <a:gd name="connsiteY8" fmla="*/ 51928 h 3343275"/>
                      <a:gd name="connsiteX9" fmla="*/ 2535117 w 4791075"/>
                      <a:gd name="connsiteY9" fmla="*/ 51928 h 3343275"/>
                      <a:gd name="connsiteX10" fmla="*/ 2644597 w 4791075"/>
                      <a:gd name="connsiteY10" fmla="*/ 131547 h 3343275"/>
                      <a:gd name="connsiteX11" fmla="*/ 3351238 w 4791075"/>
                      <a:gd name="connsiteY11" fmla="*/ 639135 h 3343275"/>
                      <a:gd name="connsiteX12" fmla="*/ 3699577 w 4791075"/>
                      <a:gd name="connsiteY12" fmla="*/ 887947 h 3343275"/>
                      <a:gd name="connsiteX13" fmla="*/ 4107637 w 4791075"/>
                      <a:gd name="connsiteY13" fmla="*/ 1186527 h 3343275"/>
                      <a:gd name="connsiteX14" fmla="*/ 4784417 w 4791075"/>
                      <a:gd name="connsiteY14" fmla="*/ 1674207 h 3343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4791075" h="3343275">
                        <a:moveTo>
                          <a:pt x="4784417" y="1674207"/>
                        </a:moveTo>
                        <a:lnTo>
                          <a:pt x="4107637" y="2161887"/>
                        </a:lnTo>
                        <a:lnTo>
                          <a:pt x="2525163" y="3296495"/>
                        </a:lnTo>
                        <a:cubicBezTo>
                          <a:pt x="2445544" y="3356208"/>
                          <a:pt x="2336064" y="3356208"/>
                          <a:pt x="2256444" y="3296495"/>
                        </a:cubicBezTo>
                        <a:lnTo>
                          <a:pt x="683924" y="2161887"/>
                        </a:lnTo>
                        <a:lnTo>
                          <a:pt x="7144" y="1674207"/>
                        </a:lnTo>
                        <a:lnTo>
                          <a:pt x="683924" y="1186527"/>
                        </a:lnTo>
                        <a:lnTo>
                          <a:pt x="2156917" y="131547"/>
                        </a:lnTo>
                        <a:lnTo>
                          <a:pt x="2266398" y="51928"/>
                        </a:lnTo>
                        <a:cubicBezTo>
                          <a:pt x="2346017" y="-7784"/>
                          <a:pt x="2455497" y="-7784"/>
                          <a:pt x="2535117" y="51928"/>
                        </a:cubicBezTo>
                        <a:lnTo>
                          <a:pt x="2644597" y="131547"/>
                        </a:lnTo>
                        <a:lnTo>
                          <a:pt x="3351238" y="639135"/>
                        </a:lnTo>
                        <a:lnTo>
                          <a:pt x="3699577" y="887947"/>
                        </a:lnTo>
                        <a:lnTo>
                          <a:pt x="4107637" y="1186527"/>
                        </a:lnTo>
                        <a:lnTo>
                          <a:pt x="4784417" y="1674207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4" name="Freeform: Shape 53">
                    <a:extLst>
                      <a:ext uri="{FF2B5EF4-FFF2-40B4-BE49-F238E27FC236}">
                        <a16:creationId xmlns:a16="http://schemas.microsoft.com/office/drawing/2014/main" id="{21930C77-A287-4E0E-BAAF-507FD182CBE3}"/>
                      </a:ext>
                    </a:extLst>
                  </p:cNvPr>
                  <p:cNvSpPr/>
                  <p:nvPr/>
                </p:nvSpPr>
                <p:spPr>
                  <a:xfrm>
                    <a:off x="4377347" y="1155487"/>
                    <a:ext cx="3429000" cy="3219450"/>
                  </a:xfrm>
                  <a:custGeom>
                    <a:avLst/>
                    <a:gdLst>
                      <a:gd name="connsiteX0" fmla="*/ 3430857 w 3429000"/>
                      <a:gd name="connsiteY0" fmla="*/ 624211 h 3219450"/>
                      <a:gd name="connsiteX1" fmla="*/ 3430857 w 3429000"/>
                      <a:gd name="connsiteY1" fmla="*/ 2037483 h 3219450"/>
                      <a:gd name="connsiteX2" fmla="*/ 1848383 w 3429000"/>
                      <a:gd name="connsiteY2" fmla="*/ 3172092 h 3219450"/>
                      <a:gd name="connsiteX3" fmla="*/ 1579664 w 3429000"/>
                      <a:gd name="connsiteY3" fmla="*/ 3172092 h 3219450"/>
                      <a:gd name="connsiteX4" fmla="*/ 7144 w 3429000"/>
                      <a:gd name="connsiteY4" fmla="*/ 2037483 h 3219450"/>
                      <a:gd name="connsiteX5" fmla="*/ 7144 w 3429000"/>
                      <a:gd name="connsiteY5" fmla="*/ 206197 h 3219450"/>
                      <a:gd name="connsiteX6" fmla="*/ 206197 w 3429000"/>
                      <a:gd name="connsiteY6" fmla="*/ 7144 h 3219450"/>
                      <a:gd name="connsiteX7" fmla="*/ 2803836 w 3429000"/>
                      <a:gd name="connsiteY7" fmla="*/ 7144 h 3219450"/>
                      <a:gd name="connsiteX8" fmla="*/ 3430857 w 3429000"/>
                      <a:gd name="connsiteY8" fmla="*/ 624211 h 3219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429000" h="3219450">
                        <a:moveTo>
                          <a:pt x="3430857" y="624211"/>
                        </a:moveTo>
                        <a:lnTo>
                          <a:pt x="3430857" y="2037483"/>
                        </a:lnTo>
                        <a:lnTo>
                          <a:pt x="1848383" y="3172092"/>
                        </a:lnTo>
                        <a:cubicBezTo>
                          <a:pt x="1768764" y="3231804"/>
                          <a:pt x="1659284" y="3231804"/>
                          <a:pt x="1579664" y="3172092"/>
                        </a:cubicBezTo>
                        <a:lnTo>
                          <a:pt x="7144" y="2037483"/>
                        </a:lnTo>
                        <a:lnTo>
                          <a:pt x="7144" y="206197"/>
                        </a:lnTo>
                        <a:cubicBezTo>
                          <a:pt x="7144" y="96717"/>
                          <a:pt x="96717" y="7144"/>
                          <a:pt x="206197" y="7144"/>
                        </a:cubicBezTo>
                        <a:lnTo>
                          <a:pt x="2803836" y="7144"/>
                        </a:lnTo>
                        <a:lnTo>
                          <a:pt x="3430857" y="624211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5" name="Freeform: Shape 54">
                    <a:extLst>
                      <a:ext uri="{FF2B5EF4-FFF2-40B4-BE49-F238E27FC236}">
                        <a16:creationId xmlns:a16="http://schemas.microsoft.com/office/drawing/2014/main" id="{106F5565-ACEE-4DE0-84E4-8A94E49680DF}"/>
                      </a:ext>
                    </a:extLst>
                  </p:cNvPr>
                  <p:cNvSpPr/>
                  <p:nvPr/>
                </p:nvSpPr>
                <p:spPr>
                  <a:xfrm>
                    <a:off x="7183984" y="1155487"/>
                    <a:ext cx="628650" cy="628650"/>
                  </a:xfrm>
                  <a:custGeom>
                    <a:avLst/>
                    <a:gdLst>
                      <a:gd name="connsiteX0" fmla="*/ 7153 w 628650"/>
                      <a:gd name="connsiteY0" fmla="*/ 464972 h 628650"/>
                      <a:gd name="connsiteX1" fmla="*/ 166392 w 628650"/>
                      <a:gd name="connsiteY1" fmla="*/ 624211 h 628650"/>
                      <a:gd name="connsiteX2" fmla="*/ 624211 w 628650"/>
                      <a:gd name="connsiteY2" fmla="*/ 624211 h 628650"/>
                      <a:gd name="connsiteX3" fmla="*/ 7144 w 628650"/>
                      <a:gd name="connsiteY3" fmla="*/ 7144 h 628650"/>
                      <a:gd name="connsiteX4" fmla="*/ 7153 w 628650"/>
                      <a:gd name="connsiteY4" fmla="*/ 464972 h 628650"/>
                      <a:gd name="connsiteX5" fmla="*/ 7153 w 628650"/>
                      <a:gd name="connsiteY5" fmla="*/ 464972 h 628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28650" h="628650">
                        <a:moveTo>
                          <a:pt x="7153" y="464972"/>
                        </a:moveTo>
                        <a:cubicBezTo>
                          <a:pt x="7153" y="554546"/>
                          <a:pt x="76819" y="624211"/>
                          <a:pt x="166392" y="624211"/>
                        </a:cubicBezTo>
                        <a:lnTo>
                          <a:pt x="624211" y="624211"/>
                        </a:lnTo>
                        <a:lnTo>
                          <a:pt x="7144" y="7144"/>
                        </a:lnTo>
                        <a:lnTo>
                          <a:pt x="7153" y="464972"/>
                        </a:lnTo>
                        <a:lnTo>
                          <a:pt x="7153" y="464972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  <a:lumOff val="2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6" name="Freeform: Shape 55">
                    <a:extLst>
                      <a:ext uri="{FF2B5EF4-FFF2-40B4-BE49-F238E27FC236}">
                        <a16:creationId xmlns:a16="http://schemas.microsoft.com/office/drawing/2014/main" id="{A50AC3D7-8361-40A5-8878-D20CBA10992C}"/>
                      </a:ext>
                    </a:extLst>
                  </p:cNvPr>
                  <p:cNvSpPr/>
                  <p:nvPr/>
                </p:nvSpPr>
                <p:spPr>
                  <a:xfrm>
                    <a:off x="5342754" y="2011423"/>
                    <a:ext cx="1504950" cy="1504950"/>
                  </a:xfrm>
                  <a:custGeom>
                    <a:avLst/>
                    <a:gdLst>
                      <a:gd name="connsiteX0" fmla="*/ 1340806 w 1504950"/>
                      <a:gd name="connsiteY0" fmla="*/ 1151696 h 1504950"/>
                      <a:gd name="connsiteX1" fmla="*/ 1500045 w 1504950"/>
                      <a:gd name="connsiteY1" fmla="*/ 1151696 h 1504950"/>
                      <a:gd name="connsiteX2" fmla="*/ 1261177 w 1504950"/>
                      <a:gd name="connsiteY2" fmla="*/ 1400508 h 1504950"/>
                      <a:gd name="connsiteX3" fmla="*/ 813311 w 1504950"/>
                      <a:gd name="connsiteY3" fmla="*/ 1500035 h 1504950"/>
                      <a:gd name="connsiteX4" fmla="*/ 375390 w 1504950"/>
                      <a:gd name="connsiteY4" fmla="*/ 1410462 h 1504950"/>
                      <a:gd name="connsiteX5" fmla="*/ 96717 w 1504950"/>
                      <a:gd name="connsiteY5" fmla="*/ 1151696 h 1504950"/>
                      <a:gd name="connsiteX6" fmla="*/ 7144 w 1504950"/>
                      <a:gd name="connsiteY6" fmla="*/ 783450 h 1504950"/>
                      <a:gd name="connsiteX7" fmla="*/ 106670 w 1504950"/>
                      <a:gd name="connsiteY7" fmla="*/ 375390 h 1504950"/>
                      <a:gd name="connsiteX8" fmla="*/ 385343 w 1504950"/>
                      <a:gd name="connsiteY8" fmla="*/ 96717 h 1504950"/>
                      <a:gd name="connsiteX9" fmla="*/ 793404 w 1504950"/>
                      <a:gd name="connsiteY9" fmla="*/ 7144 h 1504950"/>
                      <a:gd name="connsiteX10" fmla="*/ 1141743 w 1504950"/>
                      <a:gd name="connsiteY10" fmla="*/ 86763 h 1504950"/>
                      <a:gd name="connsiteX11" fmla="*/ 1370657 w 1504950"/>
                      <a:gd name="connsiteY11" fmla="*/ 305724 h 1504950"/>
                      <a:gd name="connsiteX12" fmla="*/ 1450276 w 1504950"/>
                      <a:gd name="connsiteY12" fmla="*/ 614258 h 1504950"/>
                      <a:gd name="connsiteX13" fmla="*/ 1330843 w 1504950"/>
                      <a:gd name="connsiteY13" fmla="*/ 972550 h 1504950"/>
                      <a:gd name="connsiteX14" fmla="*/ 942689 w 1504950"/>
                      <a:gd name="connsiteY14" fmla="*/ 1171604 h 1504950"/>
                      <a:gd name="connsiteX15" fmla="*/ 843163 w 1504950"/>
                      <a:gd name="connsiteY15" fmla="*/ 1151696 h 1504950"/>
                      <a:gd name="connsiteX16" fmla="*/ 803348 w 1504950"/>
                      <a:gd name="connsiteY16" fmla="*/ 1082031 h 1504950"/>
                      <a:gd name="connsiteX17" fmla="*/ 594341 w 1504950"/>
                      <a:gd name="connsiteY17" fmla="*/ 1171604 h 1504950"/>
                      <a:gd name="connsiteX18" fmla="*/ 385334 w 1504950"/>
                      <a:gd name="connsiteY18" fmla="*/ 1082031 h 1504950"/>
                      <a:gd name="connsiteX19" fmla="*/ 295761 w 1504950"/>
                      <a:gd name="connsiteY19" fmla="*/ 843163 h 1504950"/>
                      <a:gd name="connsiteX20" fmla="*/ 395288 w 1504950"/>
                      <a:gd name="connsiteY20" fmla="*/ 504768 h 1504950"/>
                      <a:gd name="connsiteX21" fmla="*/ 713775 w 1504950"/>
                      <a:gd name="connsiteY21" fmla="*/ 325622 h 1504950"/>
                      <a:gd name="connsiteX22" fmla="*/ 922782 w 1504950"/>
                      <a:gd name="connsiteY22" fmla="*/ 435102 h 1504950"/>
                      <a:gd name="connsiteX23" fmla="*/ 942689 w 1504950"/>
                      <a:gd name="connsiteY23" fmla="*/ 345529 h 1504950"/>
                      <a:gd name="connsiteX24" fmla="*/ 1151696 w 1504950"/>
                      <a:gd name="connsiteY24" fmla="*/ 345529 h 1504950"/>
                      <a:gd name="connsiteX25" fmla="*/ 1032262 w 1504950"/>
                      <a:gd name="connsiteY25" fmla="*/ 902875 h 1504950"/>
                      <a:gd name="connsiteX26" fmla="*/ 1022309 w 1504950"/>
                      <a:gd name="connsiteY26" fmla="*/ 972541 h 1504950"/>
                      <a:gd name="connsiteX27" fmla="*/ 1032262 w 1504950"/>
                      <a:gd name="connsiteY27" fmla="*/ 1002402 h 1504950"/>
                      <a:gd name="connsiteX28" fmla="*/ 1052170 w 1504950"/>
                      <a:gd name="connsiteY28" fmla="*/ 1012355 h 1504950"/>
                      <a:gd name="connsiteX29" fmla="*/ 1151696 w 1504950"/>
                      <a:gd name="connsiteY29" fmla="*/ 962597 h 1504950"/>
                      <a:gd name="connsiteX30" fmla="*/ 1281084 w 1504950"/>
                      <a:gd name="connsiteY30" fmla="*/ 803358 h 1504950"/>
                      <a:gd name="connsiteX31" fmla="*/ 1330843 w 1504950"/>
                      <a:gd name="connsiteY31" fmla="*/ 594351 h 1504950"/>
                      <a:gd name="connsiteX32" fmla="*/ 1191501 w 1504950"/>
                      <a:gd name="connsiteY32" fmla="*/ 275863 h 1504950"/>
                      <a:gd name="connsiteX33" fmla="*/ 803348 w 1504950"/>
                      <a:gd name="connsiteY33" fmla="*/ 146476 h 1504950"/>
                      <a:gd name="connsiteX34" fmla="*/ 445056 w 1504950"/>
                      <a:gd name="connsiteY34" fmla="*/ 236049 h 1504950"/>
                      <a:gd name="connsiteX35" fmla="*/ 226095 w 1504950"/>
                      <a:gd name="connsiteY35" fmla="*/ 474917 h 1504950"/>
                      <a:gd name="connsiteX36" fmla="*/ 156429 w 1504950"/>
                      <a:gd name="connsiteY36" fmla="*/ 803358 h 1504950"/>
                      <a:gd name="connsiteX37" fmla="*/ 236049 w 1504950"/>
                      <a:gd name="connsiteY37" fmla="*/ 1101938 h 1504950"/>
                      <a:gd name="connsiteX38" fmla="*/ 464963 w 1504950"/>
                      <a:gd name="connsiteY38" fmla="*/ 1300991 h 1504950"/>
                      <a:gd name="connsiteX39" fmla="*/ 803357 w 1504950"/>
                      <a:gd name="connsiteY39" fmla="*/ 1360704 h 1504950"/>
                      <a:gd name="connsiteX40" fmla="*/ 1121845 w 1504950"/>
                      <a:gd name="connsiteY40" fmla="*/ 1310945 h 1504950"/>
                      <a:gd name="connsiteX41" fmla="*/ 1340806 w 1504950"/>
                      <a:gd name="connsiteY41" fmla="*/ 1151696 h 1504950"/>
                      <a:gd name="connsiteX42" fmla="*/ 494824 w 1504950"/>
                      <a:gd name="connsiteY42" fmla="*/ 833209 h 1504950"/>
                      <a:gd name="connsiteX43" fmla="*/ 534638 w 1504950"/>
                      <a:gd name="connsiteY43" fmla="*/ 982494 h 1504950"/>
                      <a:gd name="connsiteX44" fmla="*/ 634165 w 1504950"/>
                      <a:gd name="connsiteY44" fmla="*/ 1032253 h 1504950"/>
                      <a:gd name="connsiteX45" fmla="*/ 713784 w 1504950"/>
                      <a:gd name="connsiteY45" fmla="*/ 1012346 h 1504950"/>
                      <a:gd name="connsiteX46" fmla="*/ 773497 w 1504950"/>
                      <a:gd name="connsiteY46" fmla="*/ 962587 h 1504950"/>
                      <a:gd name="connsiteX47" fmla="*/ 843163 w 1504950"/>
                      <a:gd name="connsiteY47" fmla="*/ 823246 h 1504950"/>
                      <a:gd name="connsiteX48" fmla="*/ 873023 w 1504950"/>
                      <a:gd name="connsiteY48" fmla="*/ 654053 h 1504950"/>
                      <a:gd name="connsiteX49" fmla="*/ 833209 w 1504950"/>
                      <a:gd name="connsiteY49" fmla="*/ 514712 h 1504950"/>
                      <a:gd name="connsiteX50" fmla="*/ 733682 w 1504950"/>
                      <a:gd name="connsiteY50" fmla="*/ 464953 h 1504950"/>
                      <a:gd name="connsiteX51" fmla="*/ 614248 w 1504950"/>
                      <a:gd name="connsiteY51" fmla="*/ 514712 h 1504950"/>
                      <a:gd name="connsiteX52" fmla="*/ 524675 w 1504950"/>
                      <a:gd name="connsiteY52" fmla="*/ 663997 h 1504950"/>
                      <a:gd name="connsiteX53" fmla="*/ 494824 w 1504950"/>
                      <a:gd name="connsiteY53" fmla="*/ 833209 h 1504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</a:cxnLst>
                    <a:rect l="l" t="t" r="r" b="b"/>
                    <a:pathLst>
                      <a:path w="1504950" h="1504950">
                        <a:moveTo>
                          <a:pt x="1340806" y="1151696"/>
                        </a:moveTo>
                        <a:lnTo>
                          <a:pt x="1500045" y="1151696"/>
                        </a:lnTo>
                        <a:cubicBezTo>
                          <a:pt x="1450286" y="1261177"/>
                          <a:pt x="1370657" y="1340796"/>
                          <a:pt x="1261177" y="1400508"/>
                        </a:cubicBezTo>
                        <a:cubicBezTo>
                          <a:pt x="1141743" y="1470174"/>
                          <a:pt x="992457" y="1500035"/>
                          <a:pt x="813311" y="1500035"/>
                        </a:cubicBezTo>
                        <a:cubicBezTo>
                          <a:pt x="644119" y="1500035"/>
                          <a:pt x="494824" y="1470174"/>
                          <a:pt x="375390" y="1410462"/>
                        </a:cubicBezTo>
                        <a:cubicBezTo>
                          <a:pt x="255956" y="1350750"/>
                          <a:pt x="156429" y="1271121"/>
                          <a:pt x="96717" y="1151696"/>
                        </a:cubicBezTo>
                        <a:cubicBezTo>
                          <a:pt x="37005" y="1042216"/>
                          <a:pt x="7144" y="912828"/>
                          <a:pt x="7144" y="783450"/>
                        </a:cubicBezTo>
                        <a:cubicBezTo>
                          <a:pt x="7144" y="634165"/>
                          <a:pt x="37005" y="504777"/>
                          <a:pt x="106670" y="375390"/>
                        </a:cubicBezTo>
                        <a:cubicBezTo>
                          <a:pt x="176336" y="246002"/>
                          <a:pt x="265909" y="156429"/>
                          <a:pt x="385343" y="96717"/>
                        </a:cubicBezTo>
                        <a:cubicBezTo>
                          <a:pt x="504777" y="37005"/>
                          <a:pt x="644109" y="7144"/>
                          <a:pt x="793404" y="7144"/>
                        </a:cubicBezTo>
                        <a:cubicBezTo>
                          <a:pt x="922791" y="7144"/>
                          <a:pt x="1042216" y="37005"/>
                          <a:pt x="1141743" y="86763"/>
                        </a:cubicBezTo>
                        <a:cubicBezTo>
                          <a:pt x="1241269" y="136522"/>
                          <a:pt x="1320889" y="206197"/>
                          <a:pt x="1370657" y="305724"/>
                        </a:cubicBezTo>
                        <a:cubicBezTo>
                          <a:pt x="1420416" y="395297"/>
                          <a:pt x="1450276" y="504777"/>
                          <a:pt x="1450276" y="614258"/>
                        </a:cubicBezTo>
                        <a:cubicBezTo>
                          <a:pt x="1450276" y="743645"/>
                          <a:pt x="1410462" y="863070"/>
                          <a:pt x="1330843" y="972550"/>
                        </a:cubicBezTo>
                        <a:cubicBezTo>
                          <a:pt x="1231316" y="1111891"/>
                          <a:pt x="1101928" y="1171604"/>
                          <a:pt x="942689" y="1171604"/>
                        </a:cubicBezTo>
                        <a:cubicBezTo>
                          <a:pt x="902875" y="1171604"/>
                          <a:pt x="863070" y="1161650"/>
                          <a:pt x="843163" y="1151696"/>
                        </a:cubicBezTo>
                        <a:cubicBezTo>
                          <a:pt x="823255" y="1131789"/>
                          <a:pt x="803348" y="1111882"/>
                          <a:pt x="803348" y="1082031"/>
                        </a:cubicBezTo>
                        <a:cubicBezTo>
                          <a:pt x="743636" y="1141743"/>
                          <a:pt x="673960" y="1171604"/>
                          <a:pt x="594341" y="1171604"/>
                        </a:cubicBezTo>
                        <a:cubicBezTo>
                          <a:pt x="504768" y="1171604"/>
                          <a:pt x="435102" y="1141743"/>
                          <a:pt x="385334" y="1082031"/>
                        </a:cubicBezTo>
                        <a:cubicBezTo>
                          <a:pt x="325622" y="1022318"/>
                          <a:pt x="295761" y="942689"/>
                          <a:pt x="295761" y="843163"/>
                        </a:cubicBezTo>
                        <a:cubicBezTo>
                          <a:pt x="295761" y="723729"/>
                          <a:pt x="325622" y="614248"/>
                          <a:pt x="395288" y="504768"/>
                        </a:cubicBezTo>
                        <a:cubicBezTo>
                          <a:pt x="474907" y="385334"/>
                          <a:pt x="584387" y="325622"/>
                          <a:pt x="713775" y="325622"/>
                        </a:cubicBezTo>
                        <a:cubicBezTo>
                          <a:pt x="803348" y="325622"/>
                          <a:pt x="873014" y="365436"/>
                          <a:pt x="922782" y="435102"/>
                        </a:cubicBezTo>
                        <a:lnTo>
                          <a:pt x="942689" y="345529"/>
                        </a:lnTo>
                        <a:lnTo>
                          <a:pt x="1151696" y="345529"/>
                        </a:lnTo>
                        <a:lnTo>
                          <a:pt x="1032262" y="902875"/>
                        </a:lnTo>
                        <a:cubicBezTo>
                          <a:pt x="1022309" y="942689"/>
                          <a:pt x="1022309" y="962587"/>
                          <a:pt x="1022309" y="972541"/>
                        </a:cubicBezTo>
                        <a:cubicBezTo>
                          <a:pt x="1022309" y="982494"/>
                          <a:pt x="1022309" y="992448"/>
                          <a:pt x="1032262" y="1002402"/>
                        </a:cubicBezTo>
                        <a:cubicBezTo>
                          <a:pt x="1042216" y="1012355"/>
                          <a:pt x="1042216" y="1012355"/>
                          <a:pt x="1052170" y="1012355"/>
                        </a:cubicBezTo>
                        <a:cubicBezTo>
                          <a:pt x="1072077" y="1012355"/>
                          <a:pt x="1111882" y="992448"/>
                          <a:pt x="1151696" y="962597"/>
                        </a:cubicBezTo>
                        <a:cubicBezTo>
                          <a:pt x="1201455" y="922782"/>
                          <a:pt x="1251223" y="873023"/>
                          <a:pt x="1281084" y="803358"/>
                        </a:cubicBezTo>
                        <a:cubicBezTo>
                          <a:pt x="1310945" y="733692"/>
                          <a:pt x="1330843" y="664016"/>
                          <a:pt x="1330843" y="594351"/>
                        </a:cubicBezTo>
                        <a:cubicBezTo>
                          <a:pt x="1330843" y="464963"/>
                          <a:pt x="1281084" y="355483"/>
                          <a:pt x="1191501" y="275863"/>
                        </a:cubicBezTo>
                        <a:cubicBezTo>
                          <a:pt x="1101928" y="186290"/>
                          <a:pt x="972541" y="146476"/>
                          <a:pt x="803348" y="146476"/>
                        </a:cubicBezTo>
                        <a:cubicBezTo>
                          <a:pt x="664007" y="146476"/>
                          <a:pt x="544582" y="176336"/>
                          <a:pt x="445056" y="236049"/>
                        </a:cubicBezTo>
                        <a:cubicBezTo>
                          <a:pt x="345529" y="295761"/>
                          <a:pt x="275863" y="375390"/>
                          <a:pt x="226095" y="474917"/>
                        </a:cubicBezTo>
                        <a:cubicBezTo>
                          <a:pt x="176327" y="574443"/>
                          <a:pt x="156429" y="683924"/>
                          <a:pt x="156429" y="803358"/>
                        </a:cubicBezTo>
                        <a:cubicBezTo>
                          <a:pt x="156429" y="912838"/>
                          <a:pt x="186290" y="1012365"/>
                          <a:pt x="236049" y="1101938"/>
                        </a:cubicBezTo>
                        <a:cubicBezTo>
                          <a:pt x="295761" y="1191511"/>
                          <a:pt x="365436" y="1261177"/>
                          <a:pt x="464963" y="1300991"/>
                        </a:cubicBezTo>
                        <a:cubicBezTo>
                          <a:pt x="564490" y="1340806"/>
                          <a:pt x="673970" y="1360704"/>
                          <a:pt x="803357" y="1360704"/>
                        </a:cubicBezTo>
                        <a:cubicBezTo>
                          <a:pt x="922791" y="1360704"/>
                          <a:pt x="1032272" y="1340796"/>
                          <a:pt x="1121845" y="1310945"/>
                        </a:cubicBezTo>
                        <a:cubicBezTo>
                          <a:pt x="1211418" y="1271121"/>
                          <a:pt x="1281084" y="1221362"/>
                          <a:pt x="1340806" y="1151696"/>
                        </a:cubicBezTo>
                        <a:close/>
                        <a:moveTo>
                          <a:pt x="494824" y="833209"/>
                        </a:moveTo>
                        <a:cubicBezTo>
                          <a:pt x="494824" y="902875"/>
                          <a:pt x="504777" y="942689"/>
                          <a:pt x="534638" y="982494"/>
                        </a:cubicBezTo>
                        <a:cubicBezTo>
                          <a:pt x="564499" y="1012355"/>
                          <a:pt x="594350" y="1032253"/>
                          <a:pt x="634165" y="1032253"/>
                        </a:cubicBezTo>
                        <a:cubicBezTo>
                          <a:pt x="664026" y="1032253"/>
                          <a:pt x="693877" y="1022299"/>
                          <a:pt x="713784" y="1012346"/>
                        </a:cubicBezTo>
                        <a:cubicBezTo>
                          <a:pt x="733692" y="1002392"/>
                          <a:pt x="753599" y="982485"/>
                          <a:pt x="773497" y="962587"/>
                        </a:cubicBezTo>
                        <a:cubicBezTo>
                          <a:pt x="803357" y="932726"/>
                          <a:pt x="823265" y="882968"/>
                          <a:pt x="843163" y="823246"/>
                        </a:cubicBezTo>
                        <a:cubicBezTo>
                          <a:pt x="863070" y="763534"/>
                          <a:pt x="873023" y="703812"/>
                          <a:pt x="873023" y="654053"/>
                        </a:cubicBezTo>
                        <a:cubicBezTo>
                          <a:pt x="873023" y="594341"/>
                          <a:pt x="863070" y="554527"/>
                          <a:pt x="833209" y="514712"/>
                        </a:cubicBezTo>
                        <a:cubicBezTo>
                          <a:pt x="803348" y="484851"/>
                          <a:pt x="773497" y="464953"/>
                          <a:pt x="733682" y="464953"/>
                        </a:cubicBezTo>
                        <a:cubicBezTo>
                          <a:pt x="693868" y="464953"/>
                          <a:pt x="644109" y="484861"/>
                          <a:pt x="614248" y="514712"/>
                        </a:cubicBezTo>
                        <a:cubicBezTo>
                          <a:pt x="574434" y="544573"/>
                          <a:pt x="544582" y="594332"/>
                          <a:pt x="524675" y="663997"/>
                        </a:cubicBezTo>
                        <a:cubicBezTo>
                          <a:pt x="504777" y="723729"/>
                          <a:pt x="494824" y="783441"/>
                          <a:pt x="494824" y="833209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</p:grpSp>
      <p:sp>
        <p:nvSpPr>
          <p:cNvPr id="60" name="Slide Number Placeholder 59">
            <a:extLst>
              <a:ext uri="{FF2B5EF4-FFF2-40B4-BE49-F238E27FC236}">
                <a16:creationId xmlns:a16="http://schemas.microsoft.com/office/drawing/2014/main" id="{4B486E5A-C39B-494D-93EA-043F24311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69FB9-663E-497D-B4F4-B73C60A74C56}" type="slidenum">
              <a:rPr lang="en-IN" smtClean="0">
                <a:solidFill>
                  <a:schemeClr val="accent4"/>
                </a:solidFill>
              </a:rPr>
              <a:pPr/>
              <a:t>19</a:t>
            </a:fld>
            <a:endParaRPr lang="en-IN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250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Office Theme">
  <a:themeElements>
    <a:clrScheme name="Custom 48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A4B929"/>
      </a:accent1>
      <a:accent2>
        <a:srgbClr val="025850"/>
      </a:accent2>
      <a:accent3>
        <a:srgbClr val="4EBA6F"/>
      </a:accent3>
      <a:accent4>
        <a:srgbClr val="2C2C2C"/>
      </a:accent4>
      <a:accent5>
        <a:srgbClr val="323232"/>
      </a:accent5>
      <a:accent6>
        <a:srgbClr val="434343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1795</TotalTime>
  <Words>1211</Words>
  <Application>Microsoft Office PowerPoint</Application>
  <PresentationFormat>Widescreen</PresentationFormat>
  <Paragraphs>351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Times New Roman</vt:lpstr>
      <vt:lpstr>Wingdings</vt:lpstr>
      <vt:lpstr>Office Theme</vt:lpstr>
      <vt:lpstr> Your New  Business</vt:lpstr>
      <vt:lpstr>PowerPoint Presentation</vt:lpstr>
      <vt:lpstr>PowerPoint Presentation</vt:lpstr>
      <vt:lpstr>PowerPoint Presentation</vt:lpstr>
      <vt:lpstr>Taxation</vt:lpstr>
      <vt:lpstr>PowerPoint Presentation</vt:lpstr>
      <vt:lpstr>Taxation</vt:lpstr>
      <vt:lpstr>PowerPoint Presentation</vt:lpstr>
      <vt:lpstr>Taxation</vt:lpstr>
      <vt:lpstr>PowerPoint Presentation</vt:lpstr>
      <vt:lpstr>Taxation</vt:lpstr>
      <vt:lpstr>S-Corp Election 2553</vt:lpstr>
      <vt:lpstr>PowerPoint Presentation</vt:lpstr>
      <vt:lpstr>Common Law Rules</vt:lpstr>
      <vt:lpstr>Economic Reality Test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pc55</dc:creator>
  <cp:lastModifiedBy>Desiree Menendez</cp:lastModifiedBy>
  <cp:revision>145</cp:revision>
  <dcterms:created xsi:type="dcterms:W3CDTF">2018-05-16T08:32:08Z</dcterms:created>
  <dcterms:modified xsi:type="dcterms:W3CDTF">2023-10-03T03:08:07Z</dcterms:modified>
</cp:coreProperties>
</file>